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0" r:id="rId4"/>
    <p:sldId id="261" r:id="rId5"/>
    <p:sldId id="264" r:id="rId6"/>
    <p:sldId id="262" r:id="rId7"/>
    <p:sldId id="263"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9258C5-92C7-4473-872C-98319679C835}" type="doc">
      <dgm:prSet loTypeId="urn:microsoft.com/office/officeart/2005/8/layout/vList5" loCatId="list" qsTypeId="urn:microsoft.com/office/officeart/2005/8/quickstyle/simple1" qsCatId="simple" csTypeId="urn:microsoft.com/office/officeart/2005/8/colors/accent1_2" csCatId="accent1" phldr="1"/>
      <dgm:spPr/>
    </dgm:pt>
    <dgm:pt modelId="{13637CA4-7597-46AA-A487-009F5A507E13}">
      <dgm:prSet phldrT="[Text]"/>
      <dgm:spPr/>
      <dgm:t>
        <a:bodyPr/>
        <a:lstStyle/>
        <a:p>
          <a:r>
            <a:rPr lang="en-US" dirty="0" err="1" smtClean="0">
              <a:latin typeface="SutonnyMJ" pitchFamily="2" charset="0"/>
              <a:cs typeface="SutonnyMJ" pitchFamily="2" charset="0"/>
            </a:rPr>
            <a:t>KziAv‡b</a:t>
          </a:r>
          <a:r>
            <a:rPr lang="en-US" dirty="0" smtClean="0">
              <a:latin typeface="SutonnyMJ" pitchFamily="2" charset="0"/>
              <a:cs typeface="SutonnyMJ" pitchFamily="2" charset="0"/>
            </a:rPr>
            <a:t> </a:t>
          </a:r>
          <a:r>
            <a:rPr lang="en-US" dirty="0" err="1" smtClean="0">
              <a:latin typeface="SutonnyMJ" pitchFamily="2" charset="0"/>
              <a:cs typeface="SutonnyMJ" pitchFamily="2" charset="0"/>
            </a:rPr>
            <a:t>nhiZ</a:t>
          </a:r>
          <a:r>
            <a:rPr lang="en-US" dirty="0" smtClean="0">
              <a:latin typeface="SutonnyMJ" pitchFamily="2" charset="0"/>
              <a:cs typeface="SutonnyMJ" pitchFamily="2" charset="0"/>
            </a:rPr>
            <a:t> </a:t>
          </a:r>
          <a:r>
            <a:rPr lang="en-US" dirty="0" err="1" smtClean="0">
              <a:latin typeface="SutonnyMJ" pitchFamily="2" charset="0"/>
              <a:cs typeface="SutonnyMJ" pitchFamily="2" charset="0"/>
            </a:rPr>
            <a:t>gviBqvg</a:t>
          </a:r>
          <a:r>
            <a:rPr lang="en-US" dirty="0" smtClean="0">
              <a:latin typeface="SutonnyMJ" pitchFamily="2" charset="0"/>
              <a:cs typeface="SutonnyMJ" pitchFamily="2" charset="0"/>
            </a:rPr>
            <a:t> Av.</a:t>
          </a:r>
          <a:endParaRPr lang="en-US" dirty="0">
            <a:latin typeface="SutonnyMJ" pitchFamily="2" charset="0"/>
            <a:cs typeface="SutonnyMJ" pitchFamily="2" charset="0"/>
          </a:endParaRPr>
        </a:p>
      </dgm:t>
    </dgm:pt>
    <dgm:pt modelId="{A350A679-D21A-430F-A60D-25F3585154CF}" type="parTrans" cxnId="{94690ED6-AF09-4B19-B04D-872015DE9477}">
      <dgm:prSet/>
      <dgm:spPr/>
      <dgm:t>
        <a:bodyPr/>
        <a:lstStyle/>
        <a:p>
          <a:endParaRPr lang="en-US"/>
        </a:p>
      </dgm:t>
    </dgm:pt>
    <dgm:pt modelId="{B50C2704-ECFE-4F73-9F8D-2306A3EBD11A}" type="sibTrans" cxnId="{94690ED6-AF09-4B19-B04D-872015DE9477}">
      <dgm:prSet/>
      <dgm:spPr/>
      <dgm:t>
        <a:bodyPr/>
        <a:lstStyle/>
        <a:p>
          <a:endParaRPr lang="en-US"/>
        </a:p>
      </dgm:t>
    </dgm:pt>
    <dgm:pt modelId="{D8FB83C4-69CC-4FA4-92F2-EF7607ECD544}">
      <dgm:prSet phldrT="[Text]"/>
      <dgm:spPr/>
      <dgm:t>
        <a:bodyPr/>
        <a:lstStyle/>
        <a:p>
          <a:r>
            <a:rPr lang="en-US" dirty="0" err="1" smtClean="0"/>
            <a:t>কুরআনে</a:t>
          </a:r>
          <a:r>
            <a:rPr lang="en-US" dirty="0" smtClean="0"/>
            <a:t> </a:t>
          </a:r>
          <a:r>
            <a:rPr lang="en-US" dirty="0" err="1" smtClean="0"/>
            <a:t>হযরত</a:t>
          </a:r>
          <a:r>
            <a:rPr lang="en-US" dirty="0" smtClean="0"/>
            <a:t> </a:t>
          </a:r>
          <a:r>
            <a:rPr lang="en-US" dirty="0" err="1" smtClean="0"/>
            <a:t>ঈসা</a:t>
          </a:r>
          <a:r>
            <a:rPr lang="en-US" dirty="0" smtClean="0"/>
            <a:t> আ.</a:t>
          </a:r>
          <a:endParaRPr lang="en-US" dirty="0"/>
        </a:p>
      </dgm:t>
    </dgm:pt>
    <dgm:pt modelId="{721DE13B-DF64-455B-BD32-3AA0EAB02815}" type="sibTrans" cxnId="{B5005497-6706-4626-843D-CD575934C641}">
      <dgm:prSet/>
      <dgm:spPr/>
      <dgm:t>
        <a:bodyPr/>
        <a:lstStyle/>
        <a:p>
          <a:endParaRPr lang="en-US"/>
        </a:p>
      </dgm:t>
    </dgm:pt>
    <dgm:pt modelId="{52CC6AC5-07F7-467C-AF7B-C7CFA4313925}" type="parTrans" cxnId="{B5005497-6706-4626-843D-CD575934C641}">
      <dgm:prSet/>
      <dgm:spPr/>
      <dgm:t>
        <a:bodyPr/>
        <a:lstStyle/>
        <a:p>
          <a:endParaRPr lang="en-US"/>
        </a:p>
      </dgm:t>
    </dgm:pt>
    <dgm:pt modelId="{9B67EF53-2C5A-4667-90CC-EA0EFE04B42A}" type="pres">
      <dgm:prSet presAssocID="{BD9258C5-92C7-4473-872C-98319679C835}" presName="Name0" presStyleCnt="0">
        <dgm:presLayoutVars>
          <dgm:dir/>
          <dgm:animLvl val="lvl"/>
          <dgm:resizeHandles val="exact"/>
        </dgm:presLayoutVars>
      </dgm:prSet>
      <dgm:spPr/>
    </dgm:pt>
    <dgm:pt modelId="{F268DDA1-8C53-4043-91A6-D190CB7F7646}" type="pres">
      <dgm:prSet presAssocID="{13637CA4-7597-46AA-A487-009F5A507E13}" presName="linNode" presStyleCnt="0"/>
      <dgm:spPr/>
    </dgm:pt>
    <dgm:pt modelId="{40C83B00-F332-44DB-8B00-FA3C1805C7F1}" type="pres">
      <dgm:prSet presAssocID="{13637CA4-7597-46AA-A487-009F5A507E13}" presName="parentText" presStyleLbl="node1" presStyleIdx="0" presStyleCnt="2" custScaleX="277778">
        <dgm:presLayoutVars>
          <dgm:chMax val="1"/>
          <dgm:bulletEnabled val="1"/>
        </dgm:presLayoutVars>
      </dgm:prSet>
      <dgm:spPr/>
      <dgm:t>
        <a:bodyPr/>
        <a:lstStyle/>
        <a:p>
          <a:endParaRPr lang="en-US"/>
        </a:p>
      </dgm:t>
    </dgm:pt>
    <dgm:pt modelId="{BC68373A-84DD-4486-B488-40683092420F}" type="pres">
      <dgm:prSet presAssocID="{B50C2704-ECFE-4F73-9F8D-2306A3EBD11A}" presName="sp" presStyleCnt="0"/>
      <dgm:spPr/>
    </dgm:pt>
    <dgm:pt modelId="{7A27F4F4-5887-43A1-AF9A-333EBBA2DF51}" type="pres">
      <dgm:prSet presAssocID="{D8FB83C4-69CC-4FA4-92F2-EF7607ECD544}" presName="linNode" presStyleCnt="0"/>
      <dgm:spPr/>
    </dgm:pt>
    <dgm:pt modelId="{F02D1315-A1AA-4EB6-A5A4-2377550FE8B8}" type="pres">
      <dgm:prSet presAssocID="{D8FB83C4-69CC-4FA4-92F2-EF7607ECD544}" presName="parentText" presStyleLbl="node1" presStyleIdx="1" presStyleCnt="2" custScaleX="277778">
        <dgm:presLayoutVars>
          <dgm:chMax val="1"/>
          <dgm:bulletEnabled val="1"/>
        </dgm:presLayoutVars>
      </dgm:prSet>
      <dgm:spPr/>
      <dgm:t>
        <a:bodyPr/>
        <a:lstStyle/>
        <a:p>
          <a:endParaRPr lang="en-US"/>
        </a:p>
      </dgm:t>
    </dgm:pt>
  </dgm:ptLst>
  <dgm:cxnLst>
    <dgm:cxn modelId="{B5005497-6706-4626-843D-CD575934C641}" srcId="{BD9258C5-92C7-4473-872C-98319679C835}" destId="{D8FB83C4-69CC-4FA4-92F2-EF7607ECD544}" srcOrd="1" destOrd="0" parTransId="{52CC6AC5-07F7-467C-AF7B-C7CFA4313925}" sibTransId="{721DE13B-DF64-455B-BD32-3AA0EAB02815}"/>
    <dgm:cxn modelId="{0E2117E6-84DA-4CB0-BF0F-9B916C9BA9E5}" type="presOf" srcId="{D8FB83C4-69CC-4FA4-92F2-EF7607ECD544}" destId="{F02D1315-A1AA-4EB6-A5A4-2377550FE8B8}" srcOrd="0" destOrd="0" presId="urn:microsoft.com/office/officeart/2005/8/layout/vList5"/>
    <dgm:cxn modelId="{8229DEE7-A29D-48D3-83BC-E9BF1A6D8ADB}" type="presOf" srcId="{BD9258C5-92C7-4473-872C-98319679C835}" destId="{9B67EF53-2C5A-4667-90CC-EA0EFE04B42A}" srcOrd="0" destOrd="0" presId="urn:microsoft.com/office/officeart/2005/8/layout/vList5"/>
    <dgm:cxn modelId="{E35BCB34-99C2-4B21-8630-2CD817DC7104}" type="presOf" srcId="{13637CA4-7597-46AA-A487-009F5A507E13}" destId="{40C83B00-F332-44DB-8B00-FA3C1805C7F1}" srcOrd="0" destOrd="0" presId="urn:microsoft.com/office/officeart/2005/8/layout/vList5"/>
    <dgm:cxn modelId="{94690ED6-AF09-4B19-B04D-872015DE9477}" srcId="{BD9258C5-92C7-4473-872C-98319679C835}" destId="{13637CA4-7597-46AA-A487-009F5A507E13}" srcOrd="0" destOrd="0" parTransId="{A350A679-D21A-430F-A60D-25F3585154CF}" sibTransId="{B50C2704-ECFE-4F73-9F8D-2306A3EBD11A}"/>
    <dgm:cxn modelId="{D50258B2-7DC6-4896-BA90-BD5636EE955A}" type="presParOf" srcId="{9B67EF53-2C5A-4667-90CC-EA0EFE04B42A}" destId="{F268DDA1-8C53-4043-91A6-D190CB7F7646}" srcOrd="0" destOrd="0" presId="urn:microsoft.com/office/officeart/2005/8/layout/vList5"/>
    <dgm:cxn modelId="{EB1752BE-D1F3-4C2C-BECE-BA66E08DE07A}" type="presParOf" srcId="{F268DDA1-8C53-4043-91A6-D190CB7F7646}" destId="{40C83B00-F332-44DB-8B00-FA3C1805C7F1}" srcOrd="0" destOrd="0" presId="urn:microsoft.com/office/officeart/2005/8/layout/vList5"/>
    <dgm:cxn modelId="{EB9EEC08-5062-479D-B046-A08ABFF593D1}" type="presParOf" srcId="{9B67EF53-2C5A-4667-90CC-EA0EFE04B42A}" destId="{BC68373A-84DD-4486-B488-40683092420F}" srcOrd="1" destOrd="0" presId="urn:microsoft.com/office/officeart/2005/8/layout/vList5"/>
    <dgm:cxn modelId="{78721BD8-3DA8-4534-945F-F58F597B441F}" type="presParOf" srcId="{9B67EF53-2C5A-4667-90CC-EA0EFE04B42A}" destId="{7A27F4F4-5887-43A1-AF9A-333EBBA2DF51}" srcOrd="2" destOrd="0" presId="urn:microsoft.com/office/officeart/2005/8/layout/vList5"/>
    <dgm:cxn modelId="{4A823F1A-A332-4C83-8598-72DD0992B413}" type="presParOf" srcId="{7A27F4F4-5887-43A1-AF9A-333EBBA2DF51}" destId="{F02D1315-A1AA-4EB6-A5A4-2377550FE8B8}"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113009-2EE3-4E0B-A9C2-8604BEEECB7B}" type="doc">
      <dgm:prSet loTypeId="urn:microsoft.com/office/officeart/2005/8/layout/hierarchy2" loCatId="hierarchy" qsTypeId="urn:microsoft.com/office/officeart/2005/8/quickstyle/simple1" qsCatId="simple" csTypeId="urn:microsoft.com/office/officeart/2005/8/colors/accent0_1" csCatId="mainScheme" phldr="1"/>
      <dgm:spPr/>
      <dgm:t>
        <a:bodyPr/>
        <a:lstStyle/>
        <a:p>
          <a:endParaRPr lang="en-US"/>
        </a:p>
      </dgm:t>
    </dgm:pt>
    <dgm:pt modelId="{BF3CE90C-0C25-4D24-A9BC-14AA45AD4946}">
      <dgm:prSet phldrT="[Text]" custT="1"/>
      <dgm:spPr/>
      <dgm:t>
        <a:bodyPr/>
        <a:lstStyle/>
        <a:p>
          <a:r>
            <a:rPr lang="en-US" sz="2400" b="1" dirty="0" err="1" smtClean="0">
              <a:latin typeface="SutonnyMJ" pitchFamily="2" charset="0"/>
              <a:cs typeface="SutonnyMJ" pitchFamily="2" charset="0"/>
            </a:rPr>
            <a:t>nhiZ</a:t>
          </a:r>
          <a:r>
            <a:rPr lang="en-US" sz="2400" b="1" dirty="0" smtClean="0">
              <a:latin typeface="SutonnyMJ" pitchFamily="2" charset="0"/>
              <a:cs typeface="SutonnyMJ" pitchFamily="2" charset="0"/>
            </a:rPr>
            <a:t> </a:t>
          </a:r>
          <a:r>
            <a:rPr lang="en-US" sz="2400" b="1" dirty="0" err="1" smtClean="0">
              <a:latin typeface="SutonnyMJ" pitchFamily="2" charset="0"/>
              <a:cs typeface="SutonnyMJ" pitchFamily="2" charset="0"/>
            </a:rPr>
            <a:t>gviBqvg</a:t>
          </a:r>
          <a:r>
            <a:rPr lang="en-US" sz="2400" b="1" dirty="0" smtClean="0">
              <a:latin typeface="SutonnyMJ" pitchFamily="2" charset="0"/>
              <a:cs typeface="SutonnyMJ" pitchFamily="2" charset="0"/>
            </a:rPr>
            <a:t> Av.</a:t>
          </a:r>
          <a:endParaRPr lang="en-US" sz="2400" b="1" dirty="0">
            <a:latin typeface="SutonnyMJ" pitchFamily="2" charset="0"/>
            <a:cs typeface="SutonnyMJ" pitchFamily="2" charset="0"/>
          </a:endParaRPr>
        </a:p>
      </dgm:t>
    </dgm:pt>
    <dgm:pt modelId="{B161CCB7-0BF0-4FA1-BB9B-0D0C16C8D82D}" type="parTrans" cxnId="{467E26A0-A259-4F5D-9F1B-C96A7B3FACAD}">
      <dgm:prSet/>
      <dgm:spPr/>
      <dgm:t>
        <a:bodyPr/>
        <a:lstStyle/>
        <a:p>
          <a:endParaRPr lang="en-US"/>
        </a:p>
      </dgm:t>
    </dgm:pt>
    <dgm:pt modelId="{16ECD875-01DA-493C-B79D-43AEA72047C0}" type="sibTrans" cxnId="{467E26A0-A259-4F5D-9F1B-C96A7B3FACAD}">
      <dgm:prSet/>
      <dgm:spPr/>
      <dgm:t>
        <a:bodyPr/>
        <a:lstStyle/>
        <a:p>
          <a:endParaRPr lang="en-US"/>
        </a:p>
      </dgm:t>
    </dgm:pt>
    <dgm:pt modelId="{2663D193-69E7-42AB-BBC9-B6B342F57A55}">
      <dgm:prSet phldrT="[Text]" custT="1"/>
      <dgm:spPr/>
      <dgm:t>
        <a:bodyPr/>
        <a:lstStyle/>
        <a:p>
          <a:r>
            <a:rPr lang="en-US" sz="2000" b="1" dirty="0" err="1" smtClean="0">
              <a:latin typeface="SutonnyMJ" pitchFamily="2" charset="0"/>
              <a:cs typeface="SutonnyMJ" pitchFamily="2" charset="0"/>
            </a:rPr>
            <a:t>wcZv</a:t>
          </a:r>
          <a:r>
            <a:rPr lang="en-US" sz="2000" b="1" dirty="0" smtClean="0">
              <a:latin typeface="SutonnyMJ" pitchFamily="2" charset="0"/>
              <a:cs typeface="SutonnyMJ" pitchFamily="2" charset="0"/>
            </a:rPr>
            <a:t>; </a:t>
          </a:r>
          <a:r>
            <a:rPr lang="en-US" sz="2000" b="1" dirty="0" err="1" smtClean="0">
              <a:latin typeface="SutonnyMJ" pitchFamily="2" charset="0"/>
              <a:cs typeface="SutonnyMJ" pitchFamily="2" charset="0"/>
            </a:rPr>
            <a:t>Bgivb</a:t>
          </a:r>
          <a:r>
            <a:rPr lang="en-US" sz="2000" b="1" dirty="0" smtClean="0">
              <a:latin typeface="SutonnyMJ" pitchFamily="2" charset="0"/>
              <a:cs typeface="SutonnyMJ" pitchFamily="2" charset="0"/>
            </a:rPr>
            <a:t> Av.</a:t>
          </a:r>
        </a:p>
        <a:p>
          <a:r>
            <a:rPr lang="en-US" sz="2000" b="1" dirty="0" err="1" smtClean="0">
              <a:latin typeface="SutonnyMJ" pitchFamily="2" charset="0"/>
              <a:cs typeface="SutonnyMJ" pitchFamily="2" charset="0"/>
            </a:rPr>
            <a:t>Bgvg</a:t>
          </a:r>
          <a:r>
            <a:rPr lang="en-US" sz="2000" b="1" dirty="0" smtClean="0">
              <a:latin typeface="SutonnyMJ" pitchFamily="2" charset="0"/>
              <a:cs typeface="SutonnyMJ" pitchFamily="2" charset="0"/>
            </a:rPr>
            <a:t>. </a:t>
          </a:r>
          <a:r>
            <a:rPr lang="en-US" sz="2000" b="1" dirty="0" err="1" smtClean="0">
              <a:latin typeface="SutonnyMJ" pitchFamily="2" charset="0"/>
              <a:cs typeface="SutonnyMJ" pitchFamily="2" charset="0"/>
            </a:rPr>
            <a:t>evBZzj</a:t>
          </a:r>
          <a:r>
            <a:rPr lang="en-US" sz="2000" b="1" dirty="0" smtClean="0">
              <a:latin typeface="SutonnyMJ" pitchFamily="2" charset="0"/>
              <a:cs typeface="SutonnyMJ" pitchFamily="2" charset="0"/>
            </a:rPr>
            <a:t> </a:t>
          </a:r>
          <a:r>
            <a:rPr lang="en-US" sz="2000" b="1" dirty="0" err="1" smtClean="0">
              <a:latin typeface="SutonnyMJ" pitchFamily="2" charset="0"/>
              <a:cs typeface="SutonnyMJ" pitchFamily="2" charset="0"/>
            </a:rPr>
            <a:t>gyKvwÏm</a:t>
          </a:r>
          <a:endParaRPr lang="en-US" sz="2000" b="1" dirty="0">
            <a:latin typeface="SutonnyMJ" pitchFamily="2" charset="0"/>
            <a:cs typeface="SutonnyMJ" pitchFamily="2" charset="0"/>
          </a:endParaRPr>
        </a:p>
      </dgm:t>
    </dgm:pt>
    <dgm:pt modelId="{E2F84134-D39F-422B-B9F7-998ADECE5D39}" type="parTrans" cxnId="{A2A76191-4EE6-4269-9A76-A9C67E1BAE88}">
      <dgm:prSet/>
      <dgm:spPr/>
      <dgm:t>
        <a:bodyPr/>
        <a:lstStyle/>
        <a:p>
          <a:endParaRPr lang="en-US"/>
        </a:p>
      </dgm:t>
    </dgm:pt>
    <dgm:pt modelId="{A141742C-EE7C-4E72-9EAD-4C95F69DBDDA}" type="sibTrans" cxnId="{A2A76191-4EE6-4269-9A76-A9C67E1BAE88}">
      <dgm:prSet/>
      <dgm:spPr/>
      <dgm:t>
        <a:bodyPr/>
        <a:lstStyle/>
        <a:p>
          <a:endParaRPr lang="en-US"/>
        </a:p>
      </dgm:t>
    </dgm:pt>
    <dgm:pt modelId="{09FB5BAC-3ED5-4284-B3B3-BEE448A329B6}">
      <dgm:prSet phldrT="[Text]" custT="1"/>
      <dgm:spPr/>
      <dgm:t>
        <a:bodyPr/>
        <a:lstStyle/>
        <a:p>
          <a:r>
            <a:rPr lang="en-US" sz="3600" b="1" dirty="0" err="1" smtClean="0">
              <a:latin typeface="SutonnyMJ" pitchFamily="2" charset="0"/>
              <a:cs typeface="SutonnyMJ" pitchFamily="2" charset="0"/>
            </a:rPr>
            <a:t>gvZv</a:t>
          </a:r>
          <a:r>
            <a:rPr lang="en-US" sz="3600" b="1" dirty="0" smtClean="0">
              <a:latin typeface="SutonnyMJ" pitchFamily="2" charset="0"/>
              <a:cs typeface="SutonnyMJ" pitchFamily="2" charset="0"/>
            </a:rPr>
            <a:t>. </a:t>
          </a:r>
          <a:r>
            <a:rPr lang="en-US" sz="3600" b="1" dirty="0" err="1" smtClean="0">
              <a:latin typeface="SutonnyMJ" pitchFamily="2" charset="0"/>
              <a:cs typeface="SutonnyMJ" pitchFamily="2" charset="0"/>
            </a:rPr>
            <a:t>nvbœv</a:t>
          </a:r>
          <a:endParaRPr lang="en-US" sz="3600" b="1" dirty="0">
            <a:latin typeface="SutonnyMJ" pitchFamily="2" charset="0"/>
            <a:cs typeface="SutonnyMJ" pitchFamily="2" charset="0"/>
          </a:endParaRPr>
        </a:p>
      </dgm:t>
    </dgm:pt>
    <dgm:pt modelId="{D472E6D0-849E-4975-ABBE-712A9212282A}" type="parTrans" cxnId="{89C4640E-C246-4757-A5E9-066D51ADD93F}">
      <dgm:prSet/>
      <dgm:spPr/>
      <dgm:t>
        <a:bodyPr/>
        <a:lstStyle/>
        <a:p>
          <a:endParaRPr lang="en-US"/>
        </a:p>
      </dgm:t>
    </dgm:pt>
    <dgm:pt modelId="{FD7347EA-6498-4A05-8B76-645DF0B5DD07}" type="sibTrans" cxnId="{89C4640E-C246-4757-A5E9-066D51ADD93F}">
      <dgm:prSet/>
      <dgm:spPr/>
      <dgm:t>
        <a:bodyPr/>
        <a:lstStyle/>
        <a:p>
          <a:endParaRPr lang="en-US"/>
        </a:p>
      </dgm:t>
    </dgm:pt>
    <dgm:pt modelId="{71F6D786-0708-496E-A452-179BD03A137C}">
      <dgm:prSet phldrT="[Text]" custT="1"/>
      <dgm:spPr/>
      <dgm:t>
        <a:bodyPr/>
        <a:lstStyle/>
        <a:p>
          <a:pPr>
            <a:lnSpc>
              <a:spcPct val="100000"/>
            </a:lnSpc>
          </a:pPr>
          <a:r>
            <a:rPr lang="en-US" sz="1800" dirty="0" smtClean="0">
              <a:latin typeface="SutonnyMJ" pitchFamily="2" charset="0"/>
              <a:cs typeface="SutonnyMJ" pitchFamily="2" charset="0"/>
            </a:rPr>
            <a:t> </a:t>
          </a:r>
          <a:r>
            <a:rPr lang="en-US" sz="2400" b="1" dirty="0" smtClean="0">
              <a:latin typeface="SutonnyMJ" pitchFamily="2" charset="0"/>
              <a:cs typeface="SutonnyMJ" pitchFamily="2" charset="0"/>
            </a:rPr>
            <a:t>†</a:t>
          </a:r>
          <a:r>
            <a:rPr lang="en-US" sz="2400" b="1" dirty="0" err="1" smtClean="0">
              <a:latin typeface="SutonnyMJ" pitchFamily="2" charset="0"/>
              <a:cs typeface="SutonnyMJ" pitchFamily="2" charset="0"/>
            </a:rPr>
            <a:t>evb</a:t>
          </a:r>
          <a:r>
            <a:rPr lang="en-US" sz="2400" b="1" dirty="0" smtClean="0">
              <a:latin typeface="SutonnyMJ" pitchFamily="2" charset="0"/>
              <a:cs typeface="SutonnyMJ" pitchFamily="2" charset="0"/>
            </a:rPr>
            <a:t>. </a:t>
          </a:r>
          <a:r>
            <a:rPr lang="en-US" sz="2400" b="1" dirty="0" err="1" smtClean="0">
              <a:latin typeface="SutonnyMJ" pitchFamily="2" charset="0"/>
              <a:cs typeface="SutonnyMJ" pitchFamily="2" charset="0"/>
            </a:rPr>
            <a:t>Dkv</a:t>
          </a:r>
          <a:r>
            <a:rPr lang="en-US" sz="2400" b="1" dirty="0" smtClean="0">
              <a:latin typeface="SutonnyMJ" pitchFamily="2" charset="0"/>
              <a:cs typeface="SutonnyMJ" pitchFamily="2" charset="0"/>
            </a:rPr>
            <a:t>.</a:t>
          </a:r>
          <a:r>
            <a:rPr lang="en-US" sz="1800" dirty="0" smtClean="0">
              <a:latin typeface="SutonnyMJ" pitchFamily="2" charset="0"/>
              <a:cs typeface="SutonnyMJ" pitchFamily="2" charset="0"/>
            </a:rPr>
            <a:t> </a:t>
          </a:r>
        </a:p>
        <a:p>
          <a:pPr>
            <a:lnSpc>
              <a:spcPct val="100000"/>
            </a:lnSpc>
          </a:pPr>
          <a:r>
            <a:rPr lang="en-US" sz="1800" dirty="0" err="1" smtClean="0">
              <a:latin typeface="SutonnyMJ" pitchFamily="2" charset="0"/>
              <a:cs typeface="SutonnyMJ" pitchFamily="2" charset="0"/>
            </a:rPr>
            <a:t>ZLbKvi</a:t>
          </a:r>
          <a:r>
            <a:rPr lang="en-US" sz="1800" dirty="0" smtClean="0">
              <a:latin typeface="SutonnyMJ" pitchFamily="2" charset="0"/>
              <a:cs typeface="SutonnyMJ" pitchFamily="2" charset="0"/>
            </a:rPr>
            <a:t> </a:t>
          </a:r>
          <a:r>
            <a:rPr lang="en-US" sz="1800" dirty="0" err="1" smtClean="0">
              <a:latin typeface="SutonnyMJ" pitchFamily="2" charset="0"/>
              <a:cs typeface="SutonnyMJ" pitchFamily="2" charset="0"/>
            </a:rPr>
            <a:t>bex</a:t>
          </a:r>
          <a:r>
            <a:rPr lang="en-US" sz="1800" dirty="0" smtClean="0">
              <a:latin typeface="SutonnyMJ" pitchFamily="2" charset="0"/>
              <a:cs typeface="SutonnyMJ" pitchFamily="2" charset="0"/>
            </a:rPr>
            <a:t> </a:t>
          </a:r>
          <a:r>
            <a:rPr lang="en-US" sz="1800" dirty="0" err="1" smtClean="0">
              <a:latin typeface="SutonnyMJ" pitchFamily="2" charset="0"/>
              <a:cs typeface="SutonnyMJ" pitchFamily="2" charset="0"/>
            </a:rPr>
            <a:t>hvKvwiqv</a:t>
          </a:r>
          <a:r>
            <a:rPr lang="en-US" sz="1800" dirty="0" smtClean="0">
              <a:latin typeface="SutonnyMJ" pitchFamily="2" charset="0"/>
              <a:cs typeface="SutonnyMJ" pitchFamily="2" charset="0"/>
            </a:rPr>
            <a:t> Av. </a:t>
          </a:r>
          <a:r>
            <a:rPr lang="en-US" sz="1800" dirty="0" err="1" smtClean="0">
              <a:latin typeface="SutonnyMJ" pitchFamily="2" charset="0"/>
              <a:cs typeface="SutonnyMJ" pitchFamily="2" charset="0"/>
            </a:rPr>
            <a:t>Gi</a:t>
          </a:r>
          <a:r>
            <a:rPr lang="en-US" sz="1800" dirty="0" smtClean="0">
              <a:latin typeface="SutonnyMJ" pitchFamily="2" charset="0"/>
              <a:cs typeface="SutonnyMJ" pitchFamily="2" charset="0"/>
            </a:rPr>
            <a:t> ¯¿x </a:t>
          </a:r>
          <a:endParaRPr lang="en-US" sz="1800" dirty="0">
            <a:latin typeface="SutonnyMJ" pitchFamily="2" charset="0"/>
            <a:cs typeface="SutonnyMJ" pitchFamily="2" charset="0"/>
          </a:endParaRPr>
        </a:p>
      </dgm:t>
    </dgm:pt>
    <dgm:pt modelId="{2C0B62F0-5066-4D32-B033-BD1D508860A6}" type="parTrans" cxnId="{0C093BF7-C9C2-4B26-BA85-61F2D79842B5}">
      <dgm:prSet/>
      <dgm:spPr/>
      <dgm:t>
        <a:bodyPr/>
        <a:lstStyle/>
        <a:p>
          <a:endParaRPr lang="en-US"/>
        </a:p>
      </dgm:t>
    </dgm:pt>
    <dgm:pt modelId="{9A964C20-EBF9-4B52-BE33-5099408D2116}" type="sibTrans" cxnId="{0C093BF7-C9C2-4B26-BA85-61F2D79842B5}">
      <dgm:prSet/>
      <dgm:spPr/>
      <dgm:t>
        <a:bodyPr/>
        <a:lstStyle/>
        <a:p>
          <a:endParaRPr lang="en-US"/>
        </a:p>
      </dgm:t>
    </dgm:pt>
    <dgm:pt modelId="{AE489CA5-CF93-4F84-AE86-5864AC0B5AB1}" type="pres">
      <dgm:prSet presAssocID="{F8113009-2EE3-4E0B-A9C2-8604BEEECB7B}" presName="diagram" presStyleCnt="0">
        <dgm:presLayoutVars>
          <dgm:chPref val="1"/>
          <dgm:dir/>
          <dgm:animOne val="branch"/>
          <dgm:animLvl val="lvl"/>
          <dgm:resizeHandles val="exact"/>
        </dgm:presLayoutVars>
      </dgm:prSet>
      <dgm:spPr/>
    </dgm:pt>
    <dgm:pt modelId="{A7DD6FCB-7A8C-45B5-8B3D-6E8F9CFA083D}" type="pres">
      <dgm:prSet presAssocID="{BF3CE90C-0C25-4D24-A9BC-14AA45AD4946}" presName="root1" presStyleCnt="0"/>
      <dgm:spPr/>
    </dgm:pt>
    <dgm:pt modelId="{120F2D4C-B180-4644-98D8-54878EE7C77B}" type="pres">
      <dgm:prSet presAssocID="{BF3CE90C-0C25-4D24-A9BC-14AA45AD4946}" presName="LevelOneTextNode" presStyleLbl="node0" presStyleIdx="0" presStyleCnt="1">
        <dgm:presLayoutVars>
          <dgm:chPref val="3"/>
        </dgm:presLayoutVars>
      </dgm:prSet>
      <dgm:spPr/>
      <dgm:t>
        <a:bodyPr/>
        <a:lstStyle/>
        <a:p>
          <a:endParaRPr lang="en-US"/>
        </a:p>
      </dgm:t>
    </dgm:pt>
    <dgm:pt modelId="{069289D1-7795-4DBF-AD41-3B6AC0067C48}" type="pres">
      <dgm:prSet presAssocID="{BF3CE90C-0C25-4D24-A9BC-14AA45AD4946}" presName="level2hierChild" presStyleCnt="0"/>
      <dgm:spPr/>
    </dgm:pt>
    <dgm:pt modelId="{E37F096F-99EE-4540-8830-DA091C6BD466}" type="pres">
      <dgm:prSet presAssocID="{E2F84134-D39F-422B-B9F7-998ADECE5D39}" presName="conn2-1" presStyleLbl="parChTrans1D2" presStyleIdx="0" presStyleCnt="2"/>
      <dgm:spPr/>
    </dgm:pt>
    <dgm:pt modelId="{68D94098-D3B5-4676-9D55-F6DA38659A29}" type="pres">
      <dgm:prSet presAssocID="{E2F84134-D39F-422B-B9F7-998ADECE5D39}" presName="connTx" presStyleLbl="parChTrans1D2" presStyleIdx="0" presStyleCnt="2"/>
      <dgm:spPr/>
    </dgm:pt>
    <dgm:pt modelId="{B00EBB06-031B-402D-B360-EE507B32F293}" type="pres">
      <dgm:prSet presAssocID="{2663D193-69E7-42AB-BBC9-B6B342F57A55}" presName="root2" presStyleCnt="0"/>
      <dgm:spPr/>
    </dgm:pt>
    <dgm:pt modelId="{57398A60-D89C-4F46-8DAC-EEE83DB907B3}" type="pres">
      <dgm:prSet presAssocID="{2663D193-69E7-42AB-BBC9-B6B342F57A55}" presName="LevelTwoTextNode" presStyleLbl="node2" presStyleIdx="0" presStyleCnt="2">
        <dgm:presLayoutVars>
          <dgm:chPref val="3"/>
        </dgm:presLayoutVars>
      </dgm:prSet>
      <dgm:spPr/>
      <dgm:t>
        <a:bodyPr/>
        <a:lstStyle/>
        <a:p>
          <a:endParaRPr lang="en-US"/>
        </a:p>
      </dgm:t>
    </dgm:pt>
    <dgm:pt modelId="{34C42722-CC73-45B2-8B58-03764A5487FB}" type="pres">
      <dgm:prSet presAssocID="{2663D193-69E7-42AB-BBC9-B6B342F57A55}" presName="level3hierChild" presStyleCnt="0"/>
      <dgm:spPr/>
    </dgm:pt>
    <dgm:pt modelId="{8A84CAC8-9E4E-4E0A-AC8C-333376EEC179}" type="pres">
      <dgm:prSet presAssocID="{D472E6D0-849E-4975-ABBE-712A9212282A}" presName="conn2-1" presStyleLbl="parChTrans1D2" presStyleIdx="1" presStyleCnt="2"/>
      <dgm:spPr/>
    </dgm:pt>
    <dgm:pt modelId="{4F47D7EE-EAEF-4436-A7FA-86AC8CDBE6F2}" type="pres">
      <dgm:prSet presAssocID="{D472E6D0-849E-4975-ABBE-712A9212282A}" presName="connTx" presStyleLbl="parChTrans1D2" presStyleIdx="1" presStyleCnt="2"/>
      <dgm:spPr/>
    </dgm:pt>
    <dgm:pt modelId="{615927B2-1587-41A3-8BE3-AE1950AC4B13}" type="pres">
      <dgm:prSet presAssocID="{09FB5BAC-3ED5-4284-B3B3-BEE448A329B6}" presName="root2" presStyleCnt="0"/>
      <dgm:spPr/>
    </dgm:pt>
    <dgm:pt modelId="{B5299C4D-293F-4787-BE99-A8CED787F5B4}" type="pres">
      <dgm:prSet presAssocID="{09FB5BAC-3ED5-4284-B3B3-BEE448A329B6}" presName="LevelTwoTextNode" presStyleLbl="node2" presStyleIdx="1" presStyleCnt="2">
        <dgm:presLayoutVars>
          <dgm:chPref val="3"/>
        </dgm:presLayoutVars>
      </dgm:prSet>
      <dgm:spPr/>
      <dgm:t>
        <a:bodyPr/>
        <a:lstStyle/>
        <a:p>
          <a:endParaRPr lang="en-US"/>
        </a:p>
      </dgm:t>
    </dgm:pt>
    <dgm:pt modelId="{DC3F0147-311A-45D1-90CE-3AA35C5D850B}" type="pres">
      <dgm:prSet presAssocID="{09FB5BAC-3ED5-4284-B3B3-BEE448A329B6}" presName="level3hierChild" presStyleCnt="0"/>
      <dgm:spPr/>
    </dgm:pt>
    <dgm:pt modelId="{BBE1D024-0E58-495D-BE8E-3B1373FF41C5}" type="pres">
      <dgm:prSet presAssocID="{2C0B62F0-5066-4D32-B033-BD1D508860A6}" presName="conn2-1" presStyleLbl="parChTrans1D3" presStyleIdx="0" presStyleCnt="1"/>
      <dgm:spPr/>
    </dgm:pt>
    <dgm:pt modelId="{811D0D7E-62F1-4326-8B40-7599BD1A4385}" type="pres">
      <dgm:prSet presAssocID="{2C0B62F0-5066-4D32-B033-BD1D508860A6}" presName="connTx" presStyleLbl="parChTrans1D3" presStyleIdx="0" presStyleCnt="1"/>
      <dgm:spPr/>
    </dgm:pt>
    <dgm:pt modelId="{C9326083-ED7C-408E-B1C7-8495437EB779}" type="pres">
      <dgm:prSet presAssocID="{71F6D786-0708-496E-A452-179BD03A137C}" presName="root2" presStyleCnt="0"/>
      <dgm:spPr/>
    </dgm:pt>
    <dgm:pt modelId="{5BA97E1F-8241-450E-9E8C-662EFC21C77E}" type="pres">
      <dgm:prSet presAssocID="{71F6D786-0708-496E-A452-179BD03A137C}" presName="LevelTwoTextNode" presStyleLbl="node3" presStyleIdx="0" presStyleCnt="1" custLinFactNeighborX="-8024" custLinFactNeighborY="-58872">
        <dgm:presLayoutVars>
          <dgm:chPref val="3"/>
        </dgm:presLayoutVars>
      </dgm:prSet>
      <dgm:spPr/>
      <dgm:t>
        <a:bodyPr/>
        <a:lstStyle/>
        <a:p>
          <a:endParaRPr lang="en-US"/>
        </a:p>
      </dgm:t>
    </dgm:pt>
    <dgm:pt modelId="{3BB255F9-FA22-4A15-A780-B78C971F8E04}" type="pres">
      <dgm:prSet presAssocID="{71F6D786-0708-496E-A452-179BD03A137C}" presName="level3hierChild" presStyleCnt="0"/>
      <dgm:spPr/>
    </dgm:pt>
  </dgm:ptLst>
  <dgm:cxnLst>
    <dgm:cxn modelId="{2B4DFD2B-93AC-4B52-8E30-5D4101750545}" type="presOf" srcId="{71F6D786-0708-496E-A452-179BD03A137C}" destId="{5BA97E1F-8241-450E-9E8C-662EFC21C77E}" srcOrd="0" destOrd="0" presId="urn:microsoft.com/office/officeart/2005/8/layout/hierarchy2"/>
    <dgm:cxn modelId="{EC76CB26-93B5-4B99-8D7F-52C91F2B1053}" type="presOf" srcId="{2C0B62F0-5066-4D32-B033-BD1D508860A6}" destId="{811D0D7E-62F1-4326-8B40-7599BD1A4385}" srcOrd="1" destOrd="0" presId="urn:microsoft.com/office/officeart/2005/8/layout/hierarchy2"/>
    <dgm:cxn modelId="{B21F6461-8DFC-4E67-81F3-388A995958B6}" type="presOf" srcId="{D472E6D0-849E-4975-ABBE-712A9212282A}" destId="{8A84CAC8-9E4E-4E0A-AC8C-333376EEC179}" srcOrd="0" destOrd="0" presId="urn:microsoft.com/office/officeart/2005/8/layout/hierarchy2"/>
    <dgm:cxn modelId="{E89C2945-9D41-4AF0-99A1-910AECEFFCDA}" type="presOf" srcId="{BF3CE90C-0C25-4D24-A9BC-14AA45AD4946}" destId="{120F2D4C-B180-4644-98D8-54878EE7C77B}" srcOrd="0" destOrd="0" presId="urn:microsoft.com/office/officeart/2005/8/layout/hierarchy2"/>
    <dgm:cxn modelId="{8B5AFC2C-0D0F-4F2A-B890-8113C681E42E}" type="presOf" srcId="{D472E6D0-849E-4975-ABBE-712A9212282A}" destId="{4F47D7EE-EAEF-4436-A7FA-86AC8CDBE6F2}" srcOrd="1" destOrd="0" presId="urn:microsoft.com/office/officeart/2005/8/layout/hierarchy2"/>
    <dgm:cxn modelId="{0C093BF7-C9C2-4B26-BA85-61F2D79842B5}" srcId="{09FB5BAC-3ED5-4284-B3B3-BEE448A329B6}" destId="{71F6D786-0708-496E-A452-179BD03A137C}" srcOrd="0" destOrd="0" parTransId="{2C0B62F0-5066-4D32-B033-BD1D508860A6}" sibTransId="{9A964C20-EBF9-4B52-BE33-5099408D2116}"/>
    <dgm:cxn modelId="{A2A76191-4EE6-4269-9A76-A9C67E1BAE88}" srcId="{BF3CE90C-0C25-4D24-A9BC-14AA45AD4946}" destId="{2663D193-69E7-42AB-BBC9-B6B342F57A55}" srcOrd="0" destOrd="0" parTransId="{E2F84134-D39F-422B-B9F7-998ADECE5D39}" sibTransId="{A141742C-EE7C-4E72-9EAD-4C95F69DBDDA}"/>
    <dgm:cxn modelId="{F8458F7C-0934-4DDE-A469-2BA7601157D0}" type="presOf" srcId="{F8113009-2EE3-4E0B-A9C2-8604BEEECB7B}" destId="{AE489CA5-CF93-4F84-AE86-5864AC0B5AB1}" srcOrd="0" destOrd="0" presId="urn:microsoft.com/office/officeart/2005/8/layout/hierarchy2"/>
    <dgm:cxn modelId="{CA1F5309-BE26-4AD3-8DED-592E131A747B}" type="presOf" srcId="{2C0B62F0-5066-4D32-B033-BD1D508860A6}" destId="{BBE1D024-0E58-495D-BE8E-3B1373FF41C5}" srcOrd="0" destOrd="0" presId="urn:microsoft.com/office/officeart/2005/8/layout/hierarchy2"/>
    <dgm:cxn modelId="{7E168598-7683-48A7-8B0A-B9D2CEAD0CBA}" type="presOf" srcId="{E2F84134-D39F-422B-B9F7-998ADECE5D39}" destId="{68D94098-D3B5-4676-9D55-F6DA38659A29}" srcOrd="1" destOrd="0" presId="urn:microsoft.com/office/officeart/2005/8/layout/hierarchy2"/>
    <dgm:cxn modelId="{10327871-A65B-4E2B-8972-C17CB5477EAA}" type="presOf" srcId="{09FB5BAC-3ED5-4284-B3B3-BEE448A329B6}" destId="{B5299C4D-293F-4787-BE99-A8CED787F5B4}" srcOrd="0" destOrd="0" presId="urn:microsoft.com/office/officeart/2005/8/layout/hierarchy2"/>
    <dgm:cxn modelId="{467E26A0-A259-4F5D-9F1B-C96A7B3FACAD}" srcId="{F8113009-2EE3-4E0B-A9C2-8604BEEECB7B}" destId="{BF3CE90C-0C25-4D24-A9BC-14AA45AD4946}" srcOrd="0" destOrd="0" parTransId="{B161CCB7-0BF0-4FA1-BB9B-0D0C16C8D82D}" sibTransId="{16ECD875-01DA-493C-B79D-43AEA72047C0}"/>
    <dgm:cxn modelId="{70D4CC85-0652-4D98-B06F-0278B12198A4}" type="presOf" srcId="{E2F84134-D39F-422B-B9F7-998ADECE5D39}" destId="{E37F096F-99EE-4540-8830-DA091C6BD466}" srcOrd="0" destOrd="0" presId="urn:microsoft.com/office/officeart/2005/8/layout/hierarchy2"/>
    <dgm:cxn modelId="{89C4640E-C246-4757-A5E9-066D51ADD93F}" srcId="{BF3CE90C-0C25-4D24-A9BC-14AA45AD4946}" destId="{09FB5BAC-3ED5-4284-B3B3-BEE448A329B6}" srcOrd="1" destOrd="0" parTransId="{D472E6D0-849E-4975-ABBE-712A9212282A}" sibTransId="{FD7347EA-6498-4A05-8B76-645DF0B5DD07}"/>
    <dgm:cxn modelId="{9F4A63BA-6469-486B-80D9-1CB974D35326}" type="presOf" srcId="{2663D193-69E7-42AB-BBC9-B6B342F57A55}" destId="{57398A60-D89C-4F46-8DAC-EEE83DB907B3}" srcOrd="0" destOrd="0" presId="urn:microsoft.com/office/officeart/2005/8/layout/hierarchy2"/>
    <dgm:cxn modelId="{743985D3-455A-4765-B35F-35E451333D0A}" type="presParOf" srcId="{AE489CA5-CF93-4F84-AE86-5864AC0B5AB1}" destId="{A7DD6FCB-7A8C-45B5-8B3D-6E8F9CFA083D}" srcOrd="0" destOrd="0" presId="urn:microsoft.com/office/officeart/2005/8/layout/hierarchy2"/>
    <dgm:cxn modelId="{0F7DAA71-52D7-401A-977D-DBD1604238C2}" type="presParOf" srcId="{A7DD6FCB-7A8C-45B5-8B3D-6E8F9CFA083D}" destId="{120F2D4C-B180-4644-98D8-54878EE7C77B}" srcOrd="0" destOrd="0" presId="urn:microsoft.com/office/officeart/2005/8/layout/hierarchy2"/>
    <dgm:cxn modelId="{AA767188-1704-4F62-ACCC-268DAC43639F}" type="presParOf" srcId="{A7DD6FCB-7A8C-45B5-8B3D-6E8F9CFA083D}" destId="{069289D1-7795-4DBF-AD41-3B6AC0067C48}" srcOrd="1" destOrd="0" presId="urn:microsoft.com/office/officeart/2005/8/layout/hierarchy2"/>
    <dgm:cxn modelId="{B30ED3C8-69D2-48CA-9FFB-9C434EF08D35}" type="presParOf" srcId="{069289D1-7795-4DBF-AD41-3B6AC0067C48}" destId="{E37F096F-99EE-4540-8830-DA091C6BD466}" srcOrd="0" destOrd="0" presId="urn:microsoft.com/office/officeart/2005/8/layout/hierarchy2"/>
    <dgm:cxn modelId="{6E2A51F8-9C4B-4BD0-AB47-9110AF61F8D2}" type="presParOf" srcId="{E37F096F-99EE-4540-8830-DA091C6BD466}" destId="{68D94098-D3B5-4676-9D55-F6DA38659A29}" srcOrd="0" destOrd="0" presId="urn:microsoft.com/office/officeart/2005/8/layout/hierarchy2"/>
    <dgm:cxn modelId="{4D9D611E-FA2A-4AB8-8BAB-5E78DA31241D}" type="presParOf" srcId="{069289D1-7795-4DBF-AD41-3B6AC0067C48}" destId="{B00EBB06-031B-402D-B360-EE507B32F293}" srcOrd="1" destOrd="0" presId="urn:microsoft.com/office/officeart/2005/8/layout/hierarchy2"/>
    <dgm:cxn modelId="{C0A30D21-3FE8-41FF-BBFB-958188B8BBAE}" type="presParOf" srcId="{B00EBB06-031B-402D-B360-EE507B32F293}" destId="{57398A60-D89C-4F46-8DAC-EEE83DB907B3}" srcOrd="0" destOrd="0" presId="urn:microsoft.com/office/officeart/2005/8/layout/hierarchy2"/>
    <dgm:cxn modelId="{DDC5DBBE-BDA0-476D-832A-4C044CEB69D7}" type="presParOf" srcId="{B00EBB06-031B-402D-B360-EE507B32F293}" destId="{34C42722-CC73-45B2-8B58-03764A5487FB}" srcOrd="1" destOrd="0" presId="urn:microsoft.com/office/officeart/2005/8/layout/hierarchy2"/>
    <dgm:cxn modelId="{0BD6E624-7EE4-4FF7-B035-C5CA9C8D2427}" type="presParOf" srcId="{069289D1-7795-4DBF-AD41-3B6AC0067C48}" destId="{8A84CAC8-9E4E-4E0A-AC8C-333376EEC179}" srcOrd="2" destOrd="0" presId="urn:microsoft.com/office/officeart/2005/8/layout/hierarchy2"/>
    <dgm:cxn modelId="{85359C5A-5E9D-4D7D-8303-462FC9A52358}" type="presParOf" srcId="{8A84CAC8-9E4E-4E0A-AC8C-333376EEC179}" destId="{4F47D7EE-EAEF-4436-A7FA-86AC8CDBE6F2}" srcOrd="0" destOrd="0" presId="urn:microsoft.com/office/officeart/2005/8/layout/hierarchy2"/>
    <dgm:cxn modelId="{3E556AB1-440D-4ABF-8A54-412ABF7FDC93}" type="presParOf" srcId="{069289D1-7795-4DBF-AD41-3B6AC0067C48}" destId="{615927B2-1587-41A3-8BE3-AE1950AC4B13}" srcOrd="3" destOrd="0" presId="urn:microsoft.com/office/officeart/2005/8/layout/hierarchy2"/>
    <dgm:cxn modelId="{C9FF76E0-956F-438B-9A5E-B06E47825CD0}" type="presParOf" srcId="{615927B2-1587-41A3-8BE3-AE1950AC4B13}" destId="{B5299C4D-293F-4787-BE99-A8CED787F5B4}" srcOrd="0" destOrd="0" presId="urn:microsoft.com/office/officeart/2005/8/layout/hierarchy2"/>
    <dgm:cxn modelId="{BBF165E0-9224-413C-A4A0-6A23DACF30B0}" type="presParOf" srcId="{615927B2-1587-41A3-8BE3-AE1950AC4B13}" destId="{DC3F0147-311A-45D1-90CE-3AA35C5D850B}" srcOrd="1" destOrd="0" presId="urn:microsoft.com/office/officeart/2005/8/layout/hierarchy2"/>
    <dgm:cxn modelId="{13EFC484-EE4B-4320-9789-DC9B96E0E059}" type="presParOf" srcId="{DC3F0147-311A-45D1-90CE-3AA35C5D850B}" destId="{BBE1D024-0E58-495D-BE8E-3B1373FF41C5}" srcOrd="0" destOrd="0" presId="urn:microsoft.com/office/officeart/2005/8/layout/hierarchy2"/>
    <dgm:cxn modelId="{22B35918-EBE7-4327-B83E-D4DE13E3C491}" type="presParOf" srcId="{BBE1D024-0E58-495D-BE8E-3B1373FF41C5}" destId="{811D0D7E-62F1-4326-8B40-7599BD1A4385}" srcOrd="0" destOrd="0" presId="urn:microsoft.com/office/officeart/2005/8/layout/hierarchy2"/>
    <dgm:cxn modelId="{E1E7EAAB-A466-4F58-9D41-524AD41E258C}" type="presParOf" srcId="{DC3F0147-311A-45D1-90CE-3AA35C5D850B}" destId="{C9326083-ED7C-408E-B1C7-8495437EB779}" srcOrd="1" destOrd="0" presId="urn:microsoft.com/office/officeart/2005/8/layout/hierarchy2"/>
    <dgm:cxn modelId="{1DC67163-5C3A-4A07-9CF5-39F0E1EF6962}" type="presParOf" srcId="{C9326083-ED7C-408E-B1C7-8495437EB779}" destId="{5BA97E1F-8241-450E-9E8C-662EFC21C77E}" srcOrd="0" destOrd="0" presId="urn:microsoft.com/office/officeart/2005/8/layout/hierarchy2"/>
    <dgm:cxn modelId="{81DB348B-9867-4AEE-B6D5-59ADDF7549ED}" type="presParOf" srcId="{C9326083-ED7C-408E-B1C7-8495437EB779}" destId="{3BB255F9-FA22-4A15-A780-B78C971F8E04}"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0C83B00-F332-44DB-8B00-FA3C1805C7F1}">
      <dsp:nvSpPr>
        <dsp:cNvPr id="0" name=""/>
        <dsp:cNvSpPr/>
      </dsp:nvSpPr>
      <dsp:spPr>
        <a:xfrm>
          <a:off x="4052" y="49"/>
          <a:ext cx="8297695" cy="198239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120015" rIns="240030" bIns="120015" numCol="1" spcCol="1270" anchor="ctr" anchorCtr="0">
          <a:noAutofit/>
        </a:bodyPr>
        <a:lstStyle/>
        <a:p>
          <a:pPr lvl="0" algn="ctr" defTabSz="2800350">
            <a:lnSpc>
              <a:spcPct val="90000"/>
            </a:lnSpc>
            <a:spcBef>
              <a:spcPct val="0"/>
            </a:spcBef>
            <a:spcAft>
              <a:spcPct val="35000"/>
            </a:spcAft>
          </a:pPr>
          <a:r>
            <a:rPr lang="en-US" sz="6300" kern="1200" dirty="0" err="1" smtClean="0">
              <a:latin typeface="SutonnyMJ" pitchFamily="2" charset="0"/>
              <a:cs typeface="SutonnyMJ" pitchFamily="2" charset="0"/>
            </a:rPr>
            <a:t>KziAv‡b</a:t>
          </a:r>
          <a:r>
            <a:rPr lang="en-US" sz="6300" kern="1200" dirty="0" smtClean="0">
              <a:latin typeface="SutonnyMJ" pitchFamily="2" charset="0"/>
              <a:cs typeface="SutonnyMJ" pitchFamily="2" charset="0"/>
            </a:rPr>
            <a:t> </a:t>
          </a:r>
          <a:r>
            <a:rPr lang="en-US" sz="6300" kern="1200" dirty="0" err="1" smtClean="0">
              <a:latin typeface="SutonnyMJ" pitchFamily="2" charset="0"/>
              <a:cs typeface="SutonnyMJ" pitchFamily="2" charset="0"/>
            </a:rPr>
            <a:t>nhiZ</a:t>
          </a:r>
          <a:r>
            <a:rPr lang="en-US" sz="6300" kern="1200" dirty="0" smtClean="0">
              <a:latin typeface="SutonnyMJ" pitchFamily="2" charset="0"/>
              <a:cs typeface="SutonnyMJ" pitchFamily="2" charset="0"/>
            </a:rPr>
            <a:t> </a:t>
          </a:r>
          <a:r>
            <a:rPr lang="en-US" sz="6300" kern="1200" dirty="0" err="1" smtClean="0">
              <a:latin typeface="SutonnyMJ" pitchFamily="2" charset="0"/>
              <a:cs typeface="SutonnyMJ" pitchFamily="2" charset="0"/>
            </a:rPr>
            <a:t>gviBqvg</a:t>
          </a:r>
          <a:r>
            <a:rPr lang="en-US" sz="6300" kern="1200" dirty="0" smtClean="0">
              <a:latin typeface="SutonnyMJ" pitchFamily="2" charset="0"/>
              <a:cs typeface="SutonnyMJ" pitchFamily="2" charset="0"/>
            </a:rPr>
            <a:t> Av.</a:t>
          </a:r>
          <a:endParaRPr lang="en-US" sz="6300" kern="1200" dirty="0">
            <a:latin typeface="SutonnyMJ" pitchFamily="2" charset="0"/>
            <a:cs typeface="SutonnyMJ" pitchFamily="2" charset="0"/>
          </a:endParaRPr>
        </a:p>
      </dsp:txBody>
      <dsp:txXfrm>
        <a:off x="4052" y="49"/>
        <a:ext cx="8297695" cy="1982390"/>
      </dsp:txXfrm>
    </dsp:sp>
    <dsp:sp modelId="{F02D1315-A1AA-4EB6-A5A4-2377550FE8B8}">
      <dsp:nvSpPr>
        <dsp:cNvPr id="0" name=""/>
        <dsp:cNvSpPr/>
      </dsp:nvSpPr>
      <dsp:spPr>
        <a:xfrm>
          <a:off x="4052" y="2081559"/>
          <a:ext cx="8297695" cy="1982390"/>
        </a:xfrm>
        <a:prstGeom prst="round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120015" rIns="240030" bIns="120015" numCol="1" spcCol="1270" anchor="ctr" anchorCtr="0">
          <a:noAutofit/>
        </a:bodyPr>
        <a:lstStyle/>
        <a:p>
          <a:pPr lvl="0" algn="ctr" defTabSz="2800350">
            <a:lnSpc>
              <a:spcPct val="90000"/>
            </a:lnSpc>
            <a:spcBef>
              <a:spcPct val="0"/>
            </a:spcBef>
            <a:spcAft>
              <a:spcPct val="35000"/>
            </a:spcAft>
          </a:pPr>
          <a:r>
            <a:rPr lang="en-US" sz="6300" kern="1200" dirty="0" err="1" smtClean="0"/>
            <a:t>কুরআনে</a:t>
          </a:r>
          <a:r>
            <a:rPr lang="en-US" sz="6300" kern="1200" dirty="0" smtClean="0"/>
            <a:t> </a:t>
          </a:r>
          <a:r>
            <a:rPr lang="en-US" sz="6300" kern="1200" dirty="0" err="1" smtClean="0"/>
            <a:t>হযরত</a:t>
          </a:r>
          <a:r>
            <a:rPr lang="en-US" sz="6300" kern="1200" dirty="0" smtClean="0"/>
            <a:t> </a:t>
          </a:r>
          <a:r>
            <a:rPr lang="en-US" sz="6300" kern="1200" dirty="0" err="1" smtClean="0"/>
            <a:t>ঈসা</a:t>
          </a:r>
          <a:r>
            <a:rPr lang="en-US" sz="6300" kern="1200" dirty="0" smtClean="0"/>
            <a:t> আ.</a:t>
          </a:r>
          <a:endParaRPr lang="en-US" sz="6300" kern="1200" dirty="0"/>
        </a:p>
      </dsp:txBody>
      <dsp:txXfrm>
        <a:off x="4052" y="2081559"/>
        <a:ext cx="8297695" cy="198239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0F2D4C-B180-4644-98D8-54878EE7C77B}">
      <dsp:nvSpPr>
        <dsp:cNvPr id="0" name=""/>
        <dsp:cNvSpPr/>
      </dsp:nvSpPr>
      <dsp:spPr>
        <a:xfrm>
          <a:off x="2678" y="1095226"/>
          <a:ext cx="2324695" cy="1162347"/>
        </a:xfrm>
        <a:prstGeom prst="roundRect">
          <a:avLst>
            <a:gd name="adj" fmla="val 10000"/>
          </a:avLst>
        </a:prstGeom>
        <a:solidFill>
          <a:schemeClr val="lt1">
            <a:hueOff val="0"/>
            <a:satOff val="0"/>
            <a:lumOff val="0"/>
            <a:alphaOff val="0"/>
          </a:schemeClr>
        </a:solidFill>
        <a:ln w="11429" cap="flat" cmpd="sng" algn="ctr">
          <a:solidFill>
            <a:schemeClr val="dk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smtClean="0">
              <a:latin typeface="SutonnyMJ" pitchFamily="2" charset="0"/>
              <a:cs typeface="SutonnyMJ" pitchFamily="2" charset="0"/>
            </a:rPr>
            <a:t>nhiZ</a:t>
          </a:r>
          <a:r>
            <a:rPr lang="en-US" sz="2400" b="1" kern="1200" dirty="0" smtClean="0">
              <a:latin typeface="SutonnyMJ" pitchFamily="2" charset="0"/>
              <a:cs typeface="SutonnyMJ" pitchFamily="2" charset="0"/>
            </a:rPr>
            <a:t> </a:t>
          </a:r>
          <a:r>
            <a:rPr lang="en-US" sz="2400" b="1" kern="1200" dirty="0" err="1" smtClean="0">
              <a:latin typeface="SutonnyMJ" pitchFamily="2" charset="0"/>
              <a:cs typeface="SutonnyMJ" pitchFamily="2" charset="0"/>
            </a:rPr>
            <a:t>gviBqvg</a:t>
          </a:r>
          <a:r>
            <a:rPr lang="en-US" sz="2400" b="1" kern="1200" dirty="0" smtClean="0">
              <a:latin typeface="SutonnyMJ" pitchFamily="2" charset="0"/>
              <a:cs typeface="SutonnyMJ" pitchFamily="2" charset="0"/>
            </a:rPr>
            <a:t> Av.</a:t>
          </a:r>
          <a:endParaRPr lang="en-US" sz="2400" b="1" kern="1200" dirty="0">
            <a:latin typeface="SutonnyMJ" pitchFamily="2" charset="0"/>
            <a:cs typeface="SutonnyMJ" pitchFamily="2" charset="0"/>
          </a:endParaRPr>
        </a:p>
      </dsp:txBody>
      <dsp:txXfrm>
        <a:off x="2678" y="1095226"/>
        <a:ext cx="2324695" cy="1162347"/>
      </dsp:txXfrm>
    </dsp:sp>
    <dsp:sp modelId="{E37F096F-99EE-4540-8830-DA091C6BD466}">
      <dsp:nvSpPr>
        <dsp:cNvPr id="0" name=""/>
        <dsp:cNvSpPr/>
      </dsp:nvSpPr>
      <dsp:spPr>
        <a:xfrm rot="19457599">
          <a:off x="2219739" y="1311023"/>
          <a:ext cx="1145148" cy="62402"/>
        </a:xfrm>
        <a:custGeom>
          <a:avLst/>
          <a:gdLst/>
          <a:ahLst/>
          <a:cxnLst/>
          <a:rect l="0" t="0" r="0" b="0"/>
          <a:pathLst>
            <a:path>
              <a:moveTo>
                <a:pt x="0" y="31201"/>
              </a:moveTo>
              <a:lnTo>
                <a:pt x="1145148" y="31201"/>
              </a:lnTo>
            </a:path>
          </a:pathLst>
        </a:custGeom>
        <a:noFill/>
        <a:ln w="11429" cap="flat" cmpd="sng" algn="ctr">
          <a:solidFill>
            <a:schemeClr val="dk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9457599">
        <a:off x="2763684" y="1313596"/>
        <a:ext cx="57257" cy="57257"/>
      </dsp:txXfrm>
    </dsp:sp>
    <dsp:sp modelId="{57398A60-D89C-4F46-8DAC-EEE83DB907B3}">
      <dsp:nvSpPr>
        <dsp:cNvPr id="0" name=""/>
        <dsp:cNvSpPr/>
      </dsp:nvSpPr>
      <dsp:spPr>
        <a:xfrm>
          <a:off x="3257252" y="426876"/>
          <a:ext cx="2324695" cy="1162347"/>
        </a:xfrm>
        <a:prstGeom prst="roundRect">
          <a:avLst>
            <a:gd name="adj" fmla="val 10000"/>
          </a:avLst>
        </a:prstGeom>
        <a:solidFill>
          <a:schemeClr val="lt1">
            <a:hueOff val="0"/>
            <a:satOff val="0"/>
            <a:lumOff val="0"/>
            <a:alphaOff val="0"/>
          </a:schemeClr>
        </a:solidFill>
        <a:ln w="11429" cap="flat" cmpd="sng" algn="ctr">
          <a:solidFill>
            <a:schemeClr val="dk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err="1" smtClean="0">
              <a:latin typeface="SutonnyMJ" pitchFamily="2" charset="0"/>
              <a:cs typeface="SutonnyMJ" pitchFamily="2" charset="0"/>
            </a:rPr>
            <a:t>wcZv</a:t>
          </a:r>
          <a:r>
            <a:rPr lang="en-US" sz="2000" b="1" kern="1200" dirty="0" smtClean="0">
              <a:latin typeface="SutonnyMJ" pitchFamily="2" charset="0"/>
              <a:cs typeface="SutonnyMJ" pitchFamily="2" charset="0"/>
            </a:rPr>
            <a:t>; </a:t>
          </a:r>
          <a:r>
            <a:rPr lang="en-US" sz="2000" b="1" kern="1200" dirty="0" err="1" smtClean="0">
              <a:latin typeface="SutonnyMJ" pitchFamily="2" charset="0"/>
              <a:cs typeface="SutonnyMJ" pitchFamily="2" charset="0"/>
            </a:rPr>
            <a:t>Bgivb</a:t>
          </a:r>
          <a:r>
            <a:rPr lang="en-US" sz="2000" b="1" kern="1200" dirty="0" smtClean="0">
              <a:latin typeface="SutonnyMJ" pitchFamily="2" charset="0"/>
              <a:cs typeface="SutonnyMJ" pitchFamily="2" charset="0"/>
            </a:rPr>
            <a:t> Av.</a:t>
          </a:r>
        </a:p>
        <a:p>
          <a:pPr lvl="0" algn="ctr" defTabSz="889000">
            <a:lnSpc>
              <a:spcPct val="90000"/>
            </a:lnSpc>
            <a:spcBef>
              <a:spcPct val="0"/>
            </a:spcBef>
            <a:spcAft>
              <a:spcPct val="35000"/>
            </a:spcAft>
          </a:pPr>
          <a:r>
            <a:rPr lang="en-US" sz="2000" b="1" kern="1200" dirty="0" err="1" smtClean="0">
              <a:latin typeface="SutonnyMJ" pitchFamily="2" charset="0"/>
              <a:cs typeface="SutonnyMJ" pitchFamily="2" charset="0"/>
            </a:rPr>
            <a:t>Bgvg</a:t>
          </a:r>
          <a:r>
            <a:rPr lang="en-US" sz="2000" b="1" kern="1200" dirty="0" smtClean="0">
              <a:latin typeface="SutonnyMJ" pitchFamily="2" charset="0"/>
              <a:cs typeface="SutonnyMJ" pitchFamily="2" charset="0"/>
            </a:rPr>
            <a:t>. </a:t>
          </a:r>
          <a:r>
            <a:rPr lang="en-US" sz="2000" b="1" kern="1200" dirty="0" err="1" smtClean="0">
              <a:latin typeface="SutonnyMJ" pitchFamily="2" charset="0"/>
              <a:cs typeface="SutonnyMJ" pitchFamily="2" charset="0"/>
            </a:rPr>
            <a:t>evBZzj</a:t>
          </a:r>
          <a:r>
            <a:rPr lang="en-US" sz="2000" b="1" kern="1200" dirty="0" smtClean="0">
              <a:latin typeface="SutonnyMJ" pitchFamily="2" charset="0"/>
              <a:cs typeface="SutonnyMJ" pitchFamily="2" charset="0"/>
            </a:rPr>
            <a:t> </a:t>
          </a:r>
          <a:r>
            <a:rPr lang="en-US" sz="2000" b="1" kern="1200" dirty="0" err="1" smtClean="0">
              <a:latin typeface="SutonnyMJ" pitchFamily="2" charset="0"/>
              <a:cs typeface="SutonnyMJ" pitchFamily="2" charset="0"/>
            </a:rPr>
            <a:t>gyKvwÏm</a:t>
          </a:r>
          <a:endParaRPr lang="en-US" sz="2000" b="1" kern="1200" dirty="0">
            <a:latin typeface="SutonnyMJ" pitchFamily="2" charset="0"/>
            <a:cs typeface="SutonnyMJ" pitchFamily="2" charset="0"/>
          </a:endParaRPr>
        </a:p>
      </dsp:txBody>
      <dsp:txXfrm>
        <a:off x="3257252" y="426876"/>
        <a:ext cx="2324695" cy="1162347"/>
      </dsp:txXfrm>
    </dsp:sp>
    <dsp:sp modelId="{8A84CAC8-9E4E-4E0A-AC8C-333376EEC179}">
      <dsp:nvSpPr>
        <dsp:cNvPr id="0" name=""/>
        <dsp:cNvSpPr/>
      </dsp:nvSpPr>
      <dsp:spPr>
        <a:xfrm rot="2142401">
          <a:off x="2219739" y="1979373"/>
          <a:ext cx="1145148" cy="62402"/>
        </a:xfrm>
        <a:custGeom>
          <a:avLst/>
          <a:gdLst/>
          <a:ahLst/>
          <a:cxnLst/>
          <a:rect l="0" t="0" r="0" b="0"/>
          <a:pathLst>
            <a:path>
              <a:moveTo>
                <a:pt x="0" y="31201"/>
              </a:moveTo>
              <a:lnTo>
                <a:pt x="1145148" y="31201"/>
              </a:lnTo>
            </a:path>
          </a:pathLst>
        </a:custGeom>
        <a:noFill/>
        <a:ln w="11429" cap="flat" cmpd="sng" algn="ctr">
          <a:solidFill>
            <a:schemeClr val="dk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2142401">
        <a:off x="2763684" y="1981946"/>
        <a:ext cx="57257" cy="57257"/>
      </dsp:txXfrm>
    </dsp:sp>
    <dsp:sp modelId="{B5299C4D-293F-4787-BE99-A8CED787F5B4}">
      <dsp:nvSpPr>
        <dsp:cNvPr id="0" name=""/>
        <dsp:cNvSpPr/>
      </dsp:nvSpPr>
      <dsp:spPr>
        <a:xfrm>
          <a:off x="3257252" y="1763576"/>
          <a:ext cx="2324695" cy="1162347"/>
        </a:xfrm>
        <a:prstGeom prst="roundRect">
          <a:avLst>
            <a:gd name="adj" fmla="val 10000"/>
          </a:avLst>
        </a:prstGeom>
        <a:solidFill>
          <a:schemeClr val="lt1">
            <a:hueOff val="0"/>
            <a:satOff val="0"/>
            <a:lumOff val="0"/>
            <a:alphaOff val="0"/>
          </a:schemeClr>
        </a:solidFill>
        <a:ln w="11429" cap="flat" cmpd="sng" algn="ctr">
          <a:solidFill>
            <a:schemeClr val="dk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b="1" kern="1200" dirty="0" err="1" smtClean="0">
              <a:latin typeface="SutonnyMJ" pitchFamily="2" charset="0"/>
              <a:cs typeface="SutonnyMJ" pitchFamily="2" charset="0"/>
            </a:rPr>
            <a:t>gvZv</a:t>
          </a:r>
          <a:r>
            <a:rPr lang="en-US" sz="3600" b="1" kern="1200" dirty="0" smtClean="0">
              <a:latin typeface="SutonnyMJ" pitchFamily="2" charset="0"/>
              <a:cs typeface="SutonnyMJ" pitchFamily="2" charset="0"/>
            </a:rPr>
            <a:t>. </a:t>
          </a:r>
          <a:r>
            <a:rPr lang="en-US" sz="3600" b="1" kern="1200" dirty="0" err="1" smtClean="0">
              <a:latin typeface="SutonnyMJ" pitchFamily="2" charset="0"/>
              <a:cs typeface="SutonnyMJ" pitchFamily="2" charset="0"/>
            </a:rPr>
            <a:t>nvbœv</a:t>
          </a:r>
          <a:endParaRPr lang="en-US" sz="3600" b="1" kern="1200" dirty="0">
            <a:latin typeface="SutonnyMJ" pitchFamily="2" charset="0"/>
            <a:cs typeface="SutonnyMJ" pitchFamily="2" charset="0"/>
          </a:endParaRPr>
        </a:p>
      </dsp:txBody>
      <dsp:txXfrm>
        <a:off x="3257252" y="1763576"/>
        <a:ext cx="2324695" cy="1162347"/>
      </dsp:txXfrm>
    </dsp:sp>
    <dsp:sp modelId="{BBE1D024-0E58-495D-BE8E-3B1373FF41C5}">
      <dsp:nvSpPr>
        <dsp:cNvPr id="0" name=""/>
        <dsp:cNvSpPr/>
      </dsp:nvSpPr>
      <dsp:spPr>
        <a:xfrm rot="19042104">
          <a:off x="5448440" y="1971400"/>
          <a:ext cx="1010358" cy="62402"/>
        </a:xfrm>
        <a:custGeom>
          <a:avLst/>
          <a:gdLst/>
          <a:ahLst/>
          <a:cxnLst/>
          <a:rect l="0" t="0" r="0" b="0"/>
          <a:pathLst>
            <a:path>
              <a:moveTo>
                <a:pt x="0" y="31201"/>
              </a:moveTo>
              <a:lnTo>
                <a:pt x="1010358" y="31201"/>
              </a:lnTo>
            </a:path>
          </a:pathLst>
        </a:custGeom>
        <a:noFill/>
        <a:ln w="11429" cap="flat" cmpd="sng" algn="ctr">
          <a:solidFill>
            <a:schemeClr val="dk1">
              <a:shade val="8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9042104">
        <a:off x="5928360" y="1977342"/>
        <a:ext cx="50517" cy="50517"/>
      </dsp:txXfrm>
    </dsp:sp>
    <dsp:sp modelId="{5BA97E1F-8241-450E-9E8C-662EFC21C77E}">
      <dsp:nvSpPr>
        <dsp:cNvPr id="0" name=""/>
        <dsp:cNvSpPr/>
      </dsp:nvSpPr>
      <dsp:spPr>
        <a:xfrm>
          <a:off x="6325292" y="1079278"/>
          <a:ext cx="2324695" cy="1162347"/>
        </a:xfrm>
        <a:prstGeom prst="roundRect">
          <a:avLst>
            <a:gd name="adj" fmla="val 10000"/>
          </a:avLst>
        </a:prstGeom>
        <a:solidFill>
          <a:schemeClr val="lt1">
            <a:hueOff val="0"/>
            <a:satOff val="0"/>
            <a:lumOff val="0"/>
            <a:alphaOff val="0"/>
          </a:schemeClr>
        </a:solidFill>
        <a:ln w="11429" cap="flat" cmpd="sng" algn="ctr">
          <a:solidFill>
            <a:schemeClr val="dk1">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100000"/>
            </a:lnSpc>
            <a:spcBef>
              <a:spcPct val="0"/>
            </a:spcBef>
            <a:spcAft>
              <a:spcPct val="35000"/>
            </a:spcAft>
          </a:pPr>
          <a:r>
            <a:rPr lang="en-US" sz="1800" kern="1200" dirty="0" smtClean="0">
              <a:latin typeface="SutonnyMJ" pitchFamily="2" charset="0"/>
              <a:cs typeface="SutonnyMJ" pitchFamily="2" charset="0"/>
            </a:rPr>
            <a:t> </a:t>
          </a:r>
          <a:r>
            <a:rPr lang="en-US" sz="2400" b="1" kern="1200" dirty="0" smtClean="0">
              <a:latin typeface="SutonnyMJ" pitchFamily="2" charset="0"/>
              <a:cs typeface="SutonnyMJ" pitchFamily="2" charset="0"/>
            </a:rPr>
            <a:t>†</a:t>
          </a:r>
          <a:r>
            <a:rPr lang="en-US" sz="2400" b="1" kern="1200" dirty="0" err="1" smtClean="0">
              <a:latin typeface="SutonnyMJ" pitchFamily="2" charset="0"/>
              <a:cs typeface="SutonnyMJ" pitchFamily="2" charset="0"/>
            </a:rPr>
            <a:t>evb</a:t>
          </a:r>
          <a:r>
            <a:rPr lang="en-US" sz="2400" b="1" kern="1200" dirty="0" smtClean="0">
              <a:latin typeface="SutonnyMJ" pitchFamily="2" charset="0"/>
              <a:cs typeface="SutonnyMJ" pitchFamily="2" charset="0"/>
            </a:rPr>
            <a:t>. </a:t>
          </a:r>
          <a:r>
            <a:rPr lang="en-US" sz="2400" b="1" kern="1200" dirty="0" err="1" smtClean="0">
              <a:latin typeface="SutonnyMJ" pitchFamily="2" charset="0"/>
              <a:cs typeface="SutonnyMJ" pitchFamily="2" charset="0"/>
            </a:rPr>
            <a:t>Dkv</a:t>
          </a:r>
          <a:r>
            <a:rPr lang="en-US" sz="2400" b="1" kern="1200" dirty="0" smtClean="0">
              <a:latin typeface="SutonnyMJ" pitchFamily="2" charset="0"/>
              <a:cs typeface="SutonnyMJ" pitchFamily="2" charset="0"/>
            </a:rPr>
            <a:t>.</a:t>
          </a:r>
          <a:r>
            <a:rPr lang="en-US" sz="1800" kern="1200" dirty="0" smtClean="0">
              <a:latin typeface="SutonnyMJ" pitchFamily="2" charset="0"/>
              <a:cs typeface="SutonnyMJ" pitchFamily="2" charset="0"/>
            </a:rPr>
            <a:t> </a:t>
          </a:r>
        </a:p>
        <a:p>
          <a:pPr lvl="0" algn="ctr" defTabSz="800100">
            <a:lnSpc>
              <a:spcPct val="100000"/>
            </a:lnSpc>
            <a:spcBef>
              <a:spcPct val="0"/>
            </a:spcBef>
            <a:spcAft>
              <a:spcPct val="35000"/>
            </a:spcAft>
          </a:pPr>
          <a:r>
            <a:rPr lang="en-US" sz="1800" kern="1200" dirty="0" err="1" smtClean="0">
              <a:latin typeface="SutonnyMJ" pitchFamily="2" charset="0"/>
              <a:cs typeface="SutonnyMJ" pitchFamily="2" charset="0"/>
            </a:rPr>
            <a:t>ZLbKvi</a:t>
          </a:r>
          <a:r>
            <a:rPr lang="en-US" sz="1800" kern="1200" dirty="0" smtClean="0">
              <a:latin typeface="SutonnyMJ" pitchFamily="2" charset="0"/>
              <a:cs typeface="SutonnyMJ" pitchFamily="2" charset="0"/>
            </a:rPr>
            <a:t> </a:t>
          </a:r>
          <a:r>
            <a:rPr lang="en-US" sz="1800" kern="1200" dirty="0" err="1" smtClean="0">
              <a:latin typeface="SutonnyMJ" pitchFamily="2" charset="0"/>
              <a:cs typeface="SutonnyMJ" pitchFamily="2" charset="0"/>
            </a:rPr>
            <a:t>bex</a:t>
          </a:r>
          <a:r>
            <a:rPr lang="en-US" sz="1800" kern="1200" dirty="0" smtClean="0">
              <a:latin typeface="SutonnyMJ" pitchFamily="2" charset="0"/>
              <a:cs typeface="SutonnyMJ" pitchFamily="2" charset="0"/>
            </a:rPr>
            <a:t> </a:t>
          </a:r>
          <a:r>
            <a:rPr lang="en-US" sz="1800" kern="1200" dirty="0" err="1" smtClean="0">
              <a:latin typeface="SutonnyMJ" pitchFamily="2" charset="0"/>
              <a:cs typeface="SutonnyMJ" pitchFamily="2" charset="0"/>
            </a:rPr>
            <a:t>hvKvwiqv</a:t>
          </a:r>
          <a:r>
            <a:rPr lang="en-US" sz="1800" kern="1200" dirty="0" smtClean="0">
              <a:latin typeface="SutonnyMJ" pitchFamily="2" charset="0"/>
              <a:cs typeface="SutonnyMJ" pitchFamily="2" charset="0"/>
            </a:rPr>
            <a:t> Av. </a:t>
          </a:r>
          <a:r>
            <a:rPr lang="en-US" sz="1800" kern="1200" dirty="0" err="1" smtClean="0">
              <a:latin typeface="SutonnyMJ" pitchFamily="2" charset="0"/>
              <a:cs typeface="SutonnyMJ" pitchFamily="2" charset="0"/>
            </a:rPr>
            <a:t>Gi</a:t>
          </a:r>
          <a:r>
            <a:rPr lang="en-US" sz="1800" kern="1200" dirty="0" smtClean="0">
              <a:latin typeface="SutonnyMJ" pitchFamily="2" charset="0"/>
              <a:cs typeface="SutonnyMJ" pitchFamily="2" charset="0"/>
            </a:rPr>
            <a:t> ¯¿x </a:t>
          </a:r>
          <a:endParaRPr lang="en-US" sz="1800" kern="1200" dirty="0">
            <a:latin typeface="SutonnyMJ" pitchFamily="2" charset="0"/>
            <a:cs typeface="SutonnyMJ" pitchFamily="2" charset="0"/>
          </a:endParaRPr>
        </a:p>
      </dsp:txBody>
      <dsp:txXfrm>
        <a:off x="6325292" y="1079278"/>
        <a:ext cx="2324695" cy="116234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8D724C4-44BD-4389-B22B-8E36C1BF56A1}" type="datetimeFigureOut">
              <a:rPr lang="en-US" smtClean="0"/>
              <a:t>9/21/2019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4255FA0-91A6-46BA-9E48-FBA610F25F2F}"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724C4-44BD-4389-B22B-8E36C1BF56A1}" type="datetimeFigureOut">
              <a:rPr lang="en-US" smtClean="0"/>
              <a:t>9/21/2019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55FA0-91A6-46BA-9E48-FBA610F25F2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4255FA0-91A6-46BA-9E48-FBA610F25F2F}"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724C4-44BD-4389-B22B-8E36C1BF56A1}" type="datetimeFigureOut">
              <a:rPr lang="en-US" smtClean="0"/>
              <a:t>9/21/2019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8D724C4-44BD-4389-B22B-8E36C1BF56A1}" type="datetimeFigureOut">
              <a:rPr lang="en-US" smtClean="0"/>
              <a:t>9/21/2019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64255FA0-91A6-46BA-9E48-FBA610F25F2F}"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8D724C4-44BD-4389-B22B-8E36C1BF56A1}" type="datetimeFigureOut">
              <a:rPr lang="en-US" smtClean="0"/>
              <a:t>9/21/2019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4255FA0-91A6-46BA-9E48-FBA610F25F2F}"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8D724C4-44BD-4389-B22B-8E36C1BF56A1}" type="datetimeFigureOut">
              <a:rPr lang="en-US" smtClean="0"/>
              <a:t>9/21/2019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255FA0-91A6-46BA-9E48-FBA610F25F2F}"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8D724C4-44BD-4389-B22B-8E36C1BF56A1}" type="datetimeFigureOut">
              <a:rPr lang="en-US" smtClean="0"/>
              <a:t>9/21/2019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4255FA0-91A6-46BA-9E48-FBA610F25F2F}"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D724C4-44BD-4389-B22B-8E36C1BF56A1}" type="datetimeFigureOut">
              <a:rPr lang="en-US" smtClean="0"/>
              <a:t>9/21/2019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64255FA0-91A6-46BA-9E48-FBA610F25F2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8D724C4-44BD-4389-B22B-8E36C1BF56A1}" type="datetimeFigureOut">
              <a:rPr lang="en-US" smtClean="0"/>
              <a:t>9/21/2019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4255FA0-91A6-46BA-9E48-FBA610F25F2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4255FA0-91A6-46BA-9E48-FBA610F25F2F}"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8D724C4-44BD-4389-B22B-8E36C1BF56A1}" type="datetimeFigureOut">
              <a:rPr lang="en-US" smtClean="0"/>
              <a:t>9/21/2019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4255FA0-91A6-46BA-9E48-FBA610F25F2F}"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8D724C4-44BD-4389-B22B-8E36C1BF56A1}" type="datetimeFigureOut">
              <a:rPr lang="en-US" smtClean="0"/>
              <a:t>9/21/2019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8D724C4-44BD-4389-B22B-8E36C1BF56A1}" type="datetimeFigureOut">
              <a:rPr lang="en-US" smtClean="0"/>
              <a:t>9/21/2019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4255FA0-91A6-46BA-9E48-FBA610F25F2F}"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hyperlink" Target="http://quran.ksu.edu.sa/tafseer/baghawy/sura3-aya43.html" TargetMode="External"/><Relationship Id="rId3" Type="http://schemas.openxmlformats.org/officeDocument/2006/relationships/hyperlink" Target="http://quran.ksu.edu.sa/tafseer/baghawy/sura3-aya37.html" TargetMode="External"/><Relationship Id="rId7" Type="http://schemas.openxmlformats.org/officeDocument/2006/relationships/hyperlink" Target="http://quran.ksu.edu.sa/tafseer/baghawy/sura3-aya42.html" TargetMode="External"/><Relationship Id="rId2" Type="http://schemas.openxmlformats.org/officeDocument/2006/relationships/hyperlink" Target="http://quran.ksu.edu.sa/tafseer/baghawy/sura3-aya36.html" TargetMode="External"/><Relationship Id="rId1" Type="http://schemas.openxmlformats.org/officeDocument/2006/relationships/slideLayout" Target="../slideLayouts/slideLayout7.xml"/><Relationship Id="rId6" Type="http://schemas.openxmlformats.org/officeDocument/2006/relationships/hyperlink" Target="http://quran.ksu.edu.sa/tafseer/baghawy/sura3-aya41.html" TargetMode="External"/><Relationship Id="rId5" Type="http://schemas.openxmlformats.org/officeDocument/2006/relationships/hyperlink" Target="http://quran.ksu.edu.sa/tafseer/baghawy/sura3-aya40.html" TargetMode="External"/><Relationship Id="rId4" Type="http://schemas.openxmlformats.org/officeDocument/2006/relationships/hyperlink" Target="http://quran.ksu.edu.sa/tafseer/baghawy/sura3-aya39.html"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quran.ksu.edu.sa/tafseer/baghawy/sura3-aya47.html" TargetMode="External"/><Relationship Id="rId2" Type="http://schemas.openxmlformats.org/officeDocument/2006/relationships/hyperlink" Target="http://quran.ksu.edu.sa/tafseer/baghawy/sura3-aya45.html" TargetMode="External"/><Relationship Id="rId1" Type="http://schemas.openxmlformats.org/officeDocument/2006/relationships/slideLayout" Target="../slideLayouts/slideLayout7.xml"/><Relationship Id="rId5" Type="http://schemas.openxmlformats.org/officeDocument/2006/relationships/hyperlink" Target="http://quran.ksu.edu.sa/tafseer/baghawy/sura3-aya49.html" TargetMode="External"/><Relationship Id="rId4" Type="http://schemas.openxmlformats.org/officeDocument/2006/relationships/hyperlink" Target="http://quran.ksu.edu.sa/tafseer/baghawy/sura3-aya48.html"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quran.ksu.edu.sa/tafseer/baghawy/sura3-aya33.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4419600"/>
            <a:ext cx="8686800" cy="685800"/>
          </a:xfrm>
          <a:solidFill>
            <a:srgbClr val="002060"/>
          </a:solidFill>
        </p:spPr>
        <p:txBody>
          <a:bodyPr/>
          <a:lstStyle/>
          <a:p>
            <a:r>
              <a:rPr lang="en-US" dirty="0" smtClean="0">
                <a:solidFill>
                  <a:srgbClr val="FFFF00"/>
                </a:solidFill>
              </a:rPr>
              <a:t>Speaker: </a:t>
            </a:r>
            <a:r>
              <a:rPr lang="en-US" dirty="0" err="1" smtClean="0">
                <a:solidFill>
                  <a:srgbClr val="FFFF00"/>
                </a:solidFill>
              </a:rPr>
              <a:t>ariful</a:t>
            </a:r>
            <a:r>
              <a:rPr lang="en-US" dirty="0" smtClean="0">
                <a:solidFill>
                  <a:srgbClr val="FFFF00"/>
                </a:solidFill>
              </a:rPr>
              <a:t> Islam</a:t>
            </a:r>
          </a:p>
          <a:p>
            <a:r>
              <a:rPr lang="en-US" dirty="0" err="1" smtClean="0">
                <a:solidFill>
                  <a:srgbClr val="FFFF00"/>
                </a:solidFill>
              </a:rPr>
              <a:t>Fiqh</a:t>
            </a:r>
            <a:r>
              <a:rPr lang="en-US" dirty="0" smtClean="0">
                <a:solidFill>
                  <a:srgbClr val="FFFF00"/>
                </a:solidFill>
              </a:rPr>
              <a:t> l. Islamic online </a:t>
            </a:r>
            <a:r>
              <a:rPr lang="en-US" dirty="0" err="1" smtClean="0">
                <a:solidFill>
                  <a:srgbClr val="FFFF00"/>
                </a:solidFill>
              </a:rPr>
              <a:t>madrasah</a:t>
            </a:r>
            <a:endParaRPr lang="en-US" dirty="0">
              <a:solidFill>
                <a:srgbClr val="FFFF00"/>
              </a:solidFill>
            </a:endParaRPr>
          </a:p>
        </p:txBody>
      </p:sp>
      <p:sp>
        <p:nvSpPr>
          <p:cNvPr id="2" name="Title 1"/>
          <p:cNvSpPr>
            <a:spLocks noGrp="1"/>
          </p:cNvSpPr>
          <p:nvPr>
            <p:ph type="ctrTitle"/>
          </p:nvPr>
        </p:nvSpPr>
        <p:spPr>
          <a:xfrm>
            <a:off x="228600" y="2819400"/>
            <a:ext cx="8686800" cy="1295400"/>
          </a:xfrm>
        </p:spPr>
        <p:style>
          <a:lnRef idx="3">
            <a:schemeClr val="lt1"/>
          </a:lnRef>
          <a:fillRef idx="1">
            <a:schemeClr val="dk1"/>
          </a:fillRef>
          <a:effectRef idx="1">
            <a:schemeClr val="dk1"/>
          </a:effectRef>
          <a:fontRef idx="minor">
            <a:schemeClr val="lt1"/>
          </a:fontRef>
        </p:style>
        <p:txBody>
          <a:bodyPr>
            <a:normAutofit fontScale="90000"/>
          </a:bodyPr>
          <a:lstStyle/>
          <a:p>
            <a:r>
              <a:rPr lang="en-US" dirty="0" smtClean="0"/>
              <a:t>S. </a:t>
            </a:r>
            <a:r>
              <a:rPr lang="en-US" dirty="0" err="1" smtClean="0"/>
              <a:t>Dawah</a:t>
            </a:r>
            <a:r>
              <a:rPr lang="en-US" dirty="0" smtClean="0"/>
              <a:t> (Christianity)</a:t>
            </a:r>
            <a:br>
              <a:rPr lang="en-US" dirty="0" smtClean="0"/>
            </a:br>
            <a:r>
              <a:rPr lang="en-US" dirty="0" smtClean="0"/>
              <a:t>Topic : </a:t>
            </a:r>
            <a:r>
              <a:rPr lang="en-US" sz="3600" dirty="0" err="1" smtClean="0"/>
              <a:t>Maryam</a:t>
            </a:r>
            <a:r>
              <a:rPr lang="en-US" sz="3600" dirty="0" smtClean="0"/>
              <a:t> and </a:t>
            </a:r>
            <a:r>
              <a:rPr lang="en-US" sz="3600" dirty="0" err="1" smtClean="0"/>
              <a:t>jesus</a:t>
            </a:r>
            <a:r>
              <a:rPr lang="en-US" sz="3600" dirty="0" smtClean="0"/>
              <a:t> (</a:t>
            </a:r>
            <a:r>
              <a:rPr lang="en-US" sz="3600" dirty="0" err="1" smtClean="0"/>
              <a:t>pbuh</a:t>
            </a:r>
            <a:r>
              <a:rPr lang="en-US" sz="3600" dirty="0" smtClean="0"/>
              <a:t>) </a:t>
            </a:r>
            <a:r>
              <a:rPr lang="en-US" sz="3600" dirty="0" err="1" smtClean="0"/>
              <a:t>islam</a:t>
            </a:r>
            <a:r>
              <a:rPr lang="en-US" sz="3600"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1752600"/>
          <a:ext cx="8305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0"/>
            <a:ext cx="8839200" cy="2585323"/>
          </a:xfrm>
          <a:prstGeom prst="rect">
            <a:avLst/>
          </a:prstGeom>
        </p:spPr>
        <p:txBody>
          <a:bodyPr wrap="square">
            <a:spAutoFit/>
          </a:bodyPr>
          <a:lstStyle/>
          <a:p>
            <a:pPr algn="just" rtl="1"/>
            <a:r>
              <a:rPr lang="ar-SA" b="1" dirty="0" smtClean="0"/>
              <a:t>إِذْ قَالَتِ امْرَأَتُ عِمْرَانَ رَبِّ إِنِّي نَذَرْتُ لَكَ مَا فِي بَطْنِي مُحَرَّرًا فَتَقَبَّلْ مِنِّي ۖ إِنَّكَ أَنتَ السَّمِيعُ الْعَلِيمُ (35) </a:t>
            </a:r>
            <a:r>
              <a:rPr lang="ar-SA" b="1" dirty="0" smtClean="0">
                <a:hlinkClick r:id="rId2"/>
              </a:rPr>
              <a:t>فَلَمَّا وَضَعَتْهَا قَالَتْ رَبِّ إِنِّي وَضَعْتُهَا أُنثَىٰ وَاللَّهُ أَعْلَمُ بِمَا وَضَعَتْ وَلَيْسَ الذَّكَرُ كَالْأُنثَىٰ ۖ وَإِنِّي سَمَّيْتُهَا مَرْيَمَ وَإِنِّي أُعِيذُهَا بِكَ وَذُرِّيَّتَهَا مِنَ الشَّيْطَانِ الرَّجِيمِ</a:t>
            </a:r>
            <a:r>
              <a:rPr lang="ar-SA" b="1" dirty="0" smtClean="0"/>
              <a:t> (</a:t>
            </a:r>
            <a:r>
              <a:rPr lang="ar-SA" b="1" dirty="0" smtClean="0">
                <a:hlinkClick r:id="rId2"/>
              </a:rPr>
              <a:t>36</a:t>
            </a:r>
            <a:r>
              <a:rPr lang="ar-SA" b="1" dirty="0" smtClean="0"/>
              <a:t>) </a:t>
            </a:r>
            <a:r>
              <a:rPr lang="ar-SA" b="1" dirty="0" smtClean="0">
                <a:hlinkClick r:id="rId3"/>
              </a:rPr>
              <a:t>فَتَقَبَّلَهَا رَبُّهَا بِقَبُولٍ حَسَنٍ وَأَنبَتَهَا نَبَاتًا حَسَنًا وَكَفَّلَهَا </a:t>
            </a:r>
            <a:r>
              <a:rPr lang="ar-SA" b="1" dirty="0" smtClean="0">
                <a:solidFill>
                  <a:srgbClr val="002060"/>
                </a:solidFill>
                <a:hlinkClick r:id="rId3"/>
              </a:rPr>
              <a:t>زَكَرِيَّا ۖ كُلَّمَا دَخَلَ عَلَيْهَا </a:t>
            </a:r>
            <a:r>
              <a:rPr lang="ar-SA" b="1" dirty="0" smtClean="0">
                <a:hlinkClick r:id="rId3"/>
              </a:rPr>
              <a:t>زَكَرِيَّا الْمِحْرَابَ وَجَدَ عِندَهَا رِزْقًا ۖ قَالَ يَا مَرْيَمُ أَنَّىٰ لَكِ هَٰذَا ۖ قَالَتْ هُوَ مِنْ عِندِ اللَّهِ ۖ إِنَّ اللَّهَ يَرْزُقُ مَن يَشَاءُ بِغَيْرِ حِسَابٍ</a:t>
            </a:r>
            <a:r>
              <a:rPr lang="ar-SA" b="1" dirty="0" smtClean="0"/>
              <a:t> (</a:t>
            </a:r>
            <a:r>
              <a:rPr lang="ar-SA" b="1" dirty="0" smtClean="0">
                <a:hlinkClick r:id="rId3"/>
              </a:rPr>
              <a:t>37</a:t>
            </a:r>
            <a:r>
              <a:rPr lang="ar-SA" b="1" dirty="0" smtClean="0"/>
              <a:t>) هُنَالِكَ دَعَا زَكَرِيَّا رَبَّهُ ۖ قَالَ رَبِّ هَبْ لِي مِن لَّدُنكَ ذُرِّيَّةً طَيِّبَةً ۖ إِنَّكَ سَمِيعُ الدُّعَاءِ (38) </a:t>
            </a:r>
            <a:r>
              <a:rPr lang="ar-SA" b="1" dirty="0" smtClean="0">
                <a:hlinkClick r:id="rId4"/>
              </a:rPr>
              <a:t>فَنَادَتْهُ الْمَلَائِكَةُ وَهُوَ قَائِمٌ يُصَلِّي فِي الْمِحْرَابِ أَنَّ اللَّهَ يُبَشِّرُكَ بِيَحْيَىٰ مُصَدِّقًا بِكَلِمَةٍ مِّنَ اللَّهِ وَسَيِّدًا وَحَصُورًا وَنَبِيًّا مِّنَ الصَّالِحِينَ</a:t>
            </a:r>
            <a:r>
              <a:rPr lang="ar-SA" b="1" dirty="0" smtClean="0"/>
              <a:t> (</a:t>
            </a:r>
            <a:r>
              <a:rPr lang="ar-SA" b="1" dirty="0" smtClean="0">
                <a:hlinkClick r:id="rId4"/>
              </a:rPr>
              <a:t>39</a:t>
            </a:r>
            <a:r>
              <a:rPr lang="ar-SA" b="1" dirty="0" smtClean="0"/>
              <a:t>) </a:t>
            </a:r>
            <a:r>
              <a:rPr lang="ar-SA" b="1" dirty="0" smtClean="0">
                <a:hlinkClick r:id="rId5"/>
              </a:rPr>
              <a:t>قَالَ رَبِّ أَنَّىٰ يَكُونُ لِي غُلَامٌ وَقَدْ بَلَغَنِيَ الْكِبَرُ وَامْرَأَتِي عَاقِرٌ ۖ قَالَ كَذَٰلِكَ اللَّهُ يَفْعَلُ مَا يَشَاءُ</a:t>
            </a:r>
            <a:r>
              <a:rPr lang="ar-SA" b="1" dirty="0" smtClean="0"/>
              <a:t> (</a:t>
            </a:r>
            <a:r>
              <a:rPr lang="ar-SA" b="1" dirty="0" smtClean="0">
                <a:hlinkClick r:id="rId5"/>
              </a:rPr>
              <a:t>40</a:t>
            </a:r>
            <a:r>
              <a:rPr lang="ar-SA" b="1" dirty="0" smtClean="0"/>
              <a:t>) </a:t>
            </a:r>
            <a:r>
              <a:rPr lang="ar-SA" b="1" dirty="0" smtClean="0">
                <a:hlinkClick r:id="rId6"/>
              </a:rPr>
              <a:t>قَالَ رَبِّ اجْعَل لِّي آيَةً ۖ قَالَ آيَتُكَ أَلَّا تُكَلِّمَ النَّاسَ ثَلَاثَةَ أَيَّامٍ إِلَّا رَمْزًا ۗ وَاذْكُر رَّبَّكَ كَثِيرًا وَسَبِّحْ بِالْعَشِيِّ وَالْإِبْكَارِ</a:t>
            </a:r>
            <a:r>
              <a:rPr lang="ar-SA" b="1" dirty="0" smtClean="0"/>
              <a:t> (</a:t>
            </a:r>
            <a:r>
              <a:rPr lang="ar-SA" b="1" dirty="0" smtClean="0">
                <a:hlinkClick r:id="rId6"/>
              </a:rPr>
              <a:t>41</a:t>
            </a:r>
            <a:r>
              <a:rPr lang="ar-SA" b="1" dirty="0" smtClean="0"/>
              <a:t>) </a:t>
            </a:r>
            <a:r>
              <a:rPr lang="ar-SA" b="1" dirty="0" smtClean="0">
                <a:hlinkClick r:id="rId7"/>
              </a:rPr>
              <a:t>وَإِذْ قَالَتِ الْمَلَائِكَةُ يَا مَرْيَمُ إِنَّ اللَّهَ اصْطَفَاكِ وَطَهَّرَكِ وَاصْطَفَاكِ عَلَىٰ نِسَاءِ الْعَالَمِينَ</a:t>
            </a:r>
            <a:r>
              <a:rPr lang="ar-SA" b="1" dirty="0" smtClean="0"/>
              <a:t> (</a:t>
            </a:r>
            <a:r>
              <a:rPr lang="ar-SA" b="1" dirty="0" smtClean="0">
                <a:hlinkClick r:id="rId7"/>
              </a:rPr>
              <a:t>42</a:t>
            </a:r>
            <a:r>
              <a:rPr lang="ar-SA" b="1" dirty="0" smtClean="0"/>
              <a:t>) </a:t>
            </a:r>
            <a:r>
              <a:rPr lang="ar-SA" b="1" dirty="0" smtClean="0">
                <a:hlinkClick r:id="rId8"/>
              </a:rPr>
              <a:t>يَا مَرْيَمُ اقْنُتِي لِرَبِّكِ وَاسْجُدِي وَارْكَعِي مَعَ الرَّاكِعِينَ</a:t>
            </a:r>
            <a:r>
              <a:rPr lang="ar-SA" b="1" dirty="0" smtClean="0"/>
              <a:t> (</a:t>
            </a:r>
            <a:r>
              <a:rPr lang="ar-SA" b="1" dirty="0" smtClean="0">
                <a:hlinkClick r:id="rId8"/>
              </a:rPr>
              <a:t>43</a:t>
            </a:r>
            <a:r>
              <a:rPr lang="ar-SA" b="1" dirty="0" smtClean="0"/>
              <a:t>)</a:t>
            </a:r>
            <a:endParaRPr lang="en-US" b="1" dirty="0"/>
          </a:p>
        </p:txBody>
      </p:sp>
      <p:sp>
        <p:nvSpPr>
          <p:cNvPr id="3" name="Rectangle 2"/>
          <p:cNvSpPr/>
          <p:nvPr/>
        </p:nvSpPr>
        <p:spPr>
          <a:xfrm>
            <a:off x="1143000" y="238780"/>
            <a:ext cx="7010400" cy="523220"/>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lvl="0"/>
            <a:r>
              <a:rPr lang="en-US" sz="2800" b="1" dirty="0" err="1" smtClean="0">
                <a:solidFill>
                  <a:schemeClr val="tx1"/>
                </a:solidFill>
                <a:latin typeface="SutonnyMJ" pitchFamily="2" charset="0"/>
                <a:cs typeface="SutonnyMJ" pitchFamily="2" charset="0"/>
              </a:rPr>
              <a:t>KziAv‡b</a:t>
            </a:r>
            <a:r>
              <a:rPr lang="en-US" sz="2800" b="1" dirty="0" smtClean="0">
                <a:solidFill>
                  <a:schemeClr val="tx1"/>
                </a:solidFill>
                <a:latin typeface="SutonnyMJ" pitchFamily="2" charset="0"/>
                <a:cs typeface="SutonnyMJ" pitchFamily="2" charset="0"/>
              </a:rPr>
              <a:t> </a:t>
            </a:r>
            <a:r>
              <a:rPr lang="en-US" sz="2800" b="1" dirty="0" err="1" smtClean="0">
                <a:solidFill>
                  <a:schemeClr val="tx1"/>
                </a:solidFill>
                <a:latin typeface="SutonnyMJ" pitchFamily="2" charset="0"/>
                <a:cs typeface="SutonnyMJ" pitchFamily="2" charset="0"/>
              </a:rPr>
              <a:t>nhiZ</a:t>
            </a:r>
            <a:r>
              <a:rPr lang="en-US" sz="2800" b="1" dirty="0" smtClean="0">
                <a:solidFill>
                  <a:schemeClr val="tx1"/>
                </a:solidFill>
                <a:latin typeface="SutonnyMJ" pitchFamily="2" charset="0"/>
                <a:cs typeface="SutonnyMJ" pitchFamily="2" charset="0"/>
              </a:rPr>
              <a:t> </a:t>
            </a:r>
            <a:r>
              <a:rPr lang="en-US" sz="2800" b="1" dirty="0" err="1" smtClean="0">
                <a:solidFill>
                  <a:schemeClr val="tx1"/>
                </a:solidFill>
                <a:latin typeface="SutonnyMJ" pitchFamily="2" charset="0"/>
                <a:cs typeface="SutonnyMJ" pitchFamily="2" charset="0"/>
              </a:rPr>
              <a:t>gviBqvg</a:t>
            </a:r>
            <a:r>
              <a:rPr lang="en-US" sz="2800" b="1" dirty="0" smtClean="0">
                <a:solidFill>
                  <a:schemeClr val="tx1"/>
                </a:solidFill>
                <a:latin typeface="SutonnyMJ" pitchFamily="2" charset="0"/>
                <a:cs typeface="SutonnyMJ" pitchFamily="2" charset="0"/>
              </a:rPr>
              <a:t> Av. (</a:t>
            </a:r>
            <a:r>
              <a:rPr lang="en-US" sz="2800" b="1" dirty="0" err="1" smtClean="0">
                <a:solidFill>
                  <a:schemeClr val="tx1"/>
                </a:solidFill>
                <a:latin typeface="SutonnyMJ" pitchFamily="2" charset="0"/>
                <a:cs typeface="SutonnyMJ" pitchFamily="2" charset="0"/>
              </a:rPr>
              <a:t>Av‡j</a:t>
            </a:r>
            <a:r>
              <a:rPr lang="en-US" sz="2800" b="1" dirty="0" smtClean="0">
                <a:solidFill>
                  <a:schemeClr val="tx1"/>
                </a:solidFill>
                <a:latin typeface="SutonnyMJ" pitchFamily="2" charset="0"/>
                <a:cs typeface="SutonnyMJ" pitchFamily="2" charset="0"/>
              </a:rPr>
              <a:t> </a:t>
            </a:r>
            <a:r>
              <a:rPr lang="en-US" sz="2800" b="1" dirty="0" err="1" smtClean="0">
                <a:solidFill>
                  <a:schemeClr val="tx1"/>
                </a:solidFill>
                <a:latin typeface="SutonnyMJ" pitchFamily="2" charset="0"/>
                <a:cs typeface="SutonnyMJ" pitchFamily="2" charset="0"/>
              </a:rPr>
              <a:t>Bgivb</a:t>
            </a:r>
            <a:r>
              <a:rPr lang="en-US" sz="2800" b="1" dirty="0" smtClean="0">
                <a:solidFill>
                  <a:schemeClr val="tx1"/>
                </a:solidFill>
                <a:latin typeface="SutonnyMJ" pitchFamily="2" charset="0"/>
                <a:cs typeface="SutonnyMJ" pitchFamily="2" charset="0"/>
              </a:rPr>
              <a:t>; </a:t>
            </a:r>
            <a:r>
              <a:rPr lang="en-US" sz="2800" b="1" dirty="0" err="1" smtClean="0">
                <a:solidFill>
                  <a:schemeClr val="tx1"/>
                </a:solidFill>
                <a:latin typeface="SutonnyMJ" pitchFamily="2" charset="0"/>
                <a:cs typeface="SutonnyMJ" pitchFamily="2" charset="0"/>
              </a:rPr>
              <a:t>AvqvZ</a:t>
            </a:r>
            <a:r>
              <a:rPr lang="en-US" sz="2800" b="1" dirty="0" smtClean="0">
                <a:solidFill>
                  <a:schemeClr val="tx1"/>
                </a:solidFill>
                <a:latin typeface="SutonnyMJ" pitchFamily="2" charset="0"/>
                <a:cs typeface="SutonnyMJ" pitchFamily="2" charset="0"/>
              </a:rPr>
              <a:t> 35-43)</a:t>
            </a:r>
            <a:endParaRPr lang="en-US" sz="2800" b="1" dirty="0">
              <a:solidFill>
                <a:schemeClr val="tx1"/>
              </a:solidFill>
              <a:latin typeface="SutonnyMJ" pitchFamily="2" charset="0"/>
              <a:cs typeface="SutonnyMJ" pitchFamily="2" charset="0"/>
            </a:endParaRPr>
          </a:p>
        </p:txBody>
      </p:sp>
      <p:sp>
        <p:nvSpPr>
          <p:cNvPr id="5" name="TextBox 4"/>
          <p:cNvSpPr txBox="1"/>
          <p:nvPr/>
        </p:nvSpPr>
        <p:spPr>
          <a:xfrm>
            <a:off x="152400" y="3352800"/>
            <a:ext cx="8763000" cy="3293209"/>
          </a:xfrm>
          <a:prstGeom prst="rect">
            <a:avLst/>
          </a:prstGeom>
          <a:noFill/>
        </p:spPr>
        <p:txBody>
          <a:bodyPr wrap="square" rtlCol="0">
            <a:spAutoFit/>
          </a:bodyPr>
          <a:lstStyle/>
          <a:p>
            <a:pPr algn="just">
              <a:buFont typeface="Arial" pitchFamily="34" charset="0"/>
              <a:buChar char="•"/>
            </a:pPr>
            <a:r>
              <a:rPr lang="en-US" sz="1600" b="1" dirty="0" smtClean="0">
                <a:latin typeface="SutonnyMJ" pitchFamily="2" charset="0"/>
                <a:cs typeface="SutonnyMJ" pitchFamily="2" charset="0"/>
              </a:rPr>
              <a:t> </a:t>
            </a:r>
            <a:r>
              <a:rPr lang="bn-IN" sz="1600" b="1" dirty="0" smtClean="0">
                <a:latin typeface="SutonnyMJ" pitchFamily="2" charset="0"/>
              </a:rPr>
              <a:t>এমরানের </a:t>
            </a:r>
            <a:r>
              <a:rPr lang="bn-IN" sz="1600" b="1" dirty="0">
                <a:latin typeface="SutonnyMJ" pitchFamily="2" charset="0"/>
              </a:rPr>
              <a:t>স্ত্রী যখন বললো-হে আমার পালনকর্তা! আমার গর্ভে যা রয়েছে আমি তাকে তোমার নামে উৎসর্গ করলাম সবার কাছ থেকে মুক্ত রেখে। আমার পক্ষ থেকে তুমি তাকে কবুল করে নাও</a:t>
            </a:r>
            <a:r>
              <a:rPr lang="en-US" sz="1600" b="1" dirty="0">
                <a:latin typeface="SutonnyMJ" pitchFamily="2" charset="0"/>
                <a:cs typeface="SutonnyMJ" pitchFamily="2" charset="0"/>
              </a:rPr>
              <a:t>, </a:t>
            </a:r>
            <a:r>
              <a:rPr lang="bn-IN" sz="1600" b="1" dirty="0">
                <a:latin typeface="SutonnyMJ" pitchFamily="2" charset="0"/>
              </a:rPr>
              <a:t>নিশ্চয়ই তুমি শ্রবণকারী</a:t>
            </a:r>
            <a:r>
              <a:rPr lang="en-US" sz="1600" b="1" dirty="0">
                <a:latin typeface="SutonnyMJ" pitchFamily="2" charset="0"/>
                <a:cs typeface="SutonnyMJ" pitchFamily="2" charset="0"/>
              </a:rPr>
              <a:t>, </a:t>
            </a:r>
            <a:r>
              <a:rPr lang="bn-IN" sz="1600" b="1" dirty="0">
                <a:latin typeface="SutonnyMJ" pitchFamily="2" charset="0"/>
              </a:rPr>
              <a:t>সর্বজ্ঞাত।</a:t>
            </a:r>
            <a:endParaRPr lang="en-US" sz="1600" dirty="0">
              <a:latin typeface="SutonnyMJ" pitchFamily="2" charset="0"/>
              <a:cs typeface="SutonnyMJ" pitchFamily="2" charset="0"/>
            </a:endParaRPr>
          </a:p>
          <a:p>
            <a:pPr algn="just">
              <a:buFont typeface="Arial" pitchFamily="34" charset="0"/>
              <a:buChar char="•"/>
            </a:pPr>
            <a:r>
              <a:rPr lang="en-US" sz="1600" b="1" dirty="0" smtClean="0">
                <a:latin typeface="SutonnyMJ" pitchFamily="2" charset="0"/>
                <a:cs typeface="SutonnyMJ" pitchFamily="2" charset="0"/>
              </a:rPr>
              <a:t> </a:t>
            </a:r>
            <a:r>
              <a:rPr lang="bn-IN" sz="1600" b="1" dirty="0" smtClean="0">
                <a:latin typeface="SutonnyMJ" pitchFamily="2" charset="0"/>
              </a:rPr>
              <a:t>অতঃপর </a:t>
            </a:r>
            <a:r>
              <a:rPr lang="bn-IN" sz="1600" b="1" dirty="0">
                <a:latin typeface="SutonnyMJ" pitchFamily="2" charset="0"/>
              </a:rPr>
              <a:t>যখন তাকে প্রসব করলো বলল</a:t>
            </a:r>
            <a:r>
              <a:rPr lang="en-US" sz="1600" b="1" dirty="0">
                <a:latin typeface="SutonnyMJ" pitchFamily="2" charset="0"/>
                <a:cs typeface="SutonnyMJ" pitchFamily="2" charset="0"/>
              </a:rPr>
              <a:t>, </a:t>
            </a:r>
            <a:r>
              <a:rPr lang="bn-IN" sz="1600" b="1" dirty="0">
                <a:latin typeface="SutonnyMJ" pitchFamily="2" charset="0"/>
              </a:rPr>
              <a:t>হে আমার পালনকর্তা! আমি একে কন্যা প্রসব করেছি। বস্তুতঃ কি সে প্রসব করেছে আল্লাহ তা ভালই জানেন। সেই কন্যার মত কোন পুত্রই যে নেই। আর আমি তার নাম রাখলাম মারইয়াম। আর আমি তাকে ও তার সন্তানদেরকে তোমার আশ্রয়ে সমর্পণ করছি। অভিশপ্ত শয়তানের কবল থেকে</a:t>
            </a:r>
            <a:r>
              <a:rPr lang="bn-IN" sz="1600" b="1" dirty="0" smtClean="0">
                <a:latin typeface="SutonnyMJ" pitchFamily="2" charset="0"/>
              </a:rPr>
              <a:t>।</a:t>
            </a:r>
            <a:endParaRPr lang="en-US" sz="1600" b="1" dirty="0" smtClean="0">
              <a:latin typeface="SutonnyMJ" pitchFamily="2" charset="0"/>
              <a:cs typeface="SutonnyMJ" pitchFamily="2" charset="0"/>
            </a:endParaRPr>
          </a:p>
          <a:p>
            <a:pPr algn="just">
              <a:buFont typeface="Arial" pitchFamily="34" charset="0"/>
              <a:buChar char="•"/>
            </a:pPr>
            <a:r>
              <a:rPr lang="en-US" sz="1600" b="1" dirty="0" smtClean="0">
                <a:latin typeface="SutonnyMJ" pitchFamily="2" charset="0"/>
                <a:cs typeface="SutonnyMJ" pitchFamily="2" charset="0"/>
              </a:rPr>
              <a:t> </a:t>
            </a:r>
            <a:r>
              <a:rPr lang="bn-IN" sz="1600" b="1" dirty="0" smtClean="0">
                <a:latin typeface="SutonnyMJ" pitchFamily="2" charset="0"/>
              </a:rPr>
              <a:t>অতঃপর </a:t>
            </a:r>
            <a:r>
              <a:rPr lang="bn-IN" sz="1600" b="1" dirty="0">
                <a:latin typeface="SutonnyMJ" pitchFamily="2" charset="0"/>
              </a:rPr>
              <a:t>তাঁর পালনকর্তা তাঁকে উত্তম ভাবে গ্রহণ করে নিলেন এবং তাঁকে প্রবৃদ্ধি দান করলেন-অত্যন্ত সুন্দর প্রবৃদ্ধি। আর তাঁকে যাকারিয়ার তত্ত্বাবধানে সমর্পন করলেন। যখনই যাকারিয়া মেহরাবের মধ্যে তার কছে আসতেন তখনই কিছু খাবার দেখতে পেতেন। জিজ্ঞেস করতেন "মারইয়াম! কোথা থেকে এসব তোমার কাছে এলো</a:t>
            </a:r>
            <a:r>
              <a:rPr lang="en-US" sz="1600" b="1" dirty="0">
                <a:latin typeface="SutonnyMJ" pitchFamily="2" charset="0"/>
                <a:cs typeface="SutonnyMJ" pitchFamily="2" charset="0"/>
              </a:rPr>
              <a:t>?" </a:t>
            </a:r>
            <a:r>
              <a:rPr lang="bn-IN" sz="1600" b="1" dirty="0">
                <a:latin typeface="SutonnyMJ" pitchFamily="2" charset="0"/>
              </a:rPr>
              <a:t>তিনি বলতেন</a:t>
            </a:r>
            <a:r>
              <a:rPr lang="en-US" sz="1600" b="1" dirty="0">
                <a:latin typeface="SutonnyMJ" pitchFamily="2" charset="0"/>
                <a:cs typeface="SutonnyMJ" pitchFamily="2" charset="0"/>
              </a:rPr>
              <a:t>, "</a:t>
            </a:r>
            <a:r>
              <a:rPr lang="bn-IN" sz="1600" b="1" dirty="0">
                <a:latin typeface="SutonnyMJ" pitchFamily="2" charset="0"/>
              </a:rPr>
              <a:t>এসব আল্লাহর নিকট থেকে আসে। আল্লাহ যাকে ইচ্ছা বেহিসাব রিযিক দান করেন</a:t>
            </a:r>
            <a:r>
              <a:rPr lang="bn-IN" sz="1600" b="1" dirty="0" smtClean="0">
                <a:latin typeface="SutonnyMJ" pitchFamily="2" charset="0"/>
              </a:rPr>
              <a:t>।"</a:t>
            </a:r>
            <a:endParaRPr lang="en-US" sz="1600" dirty="0">
              <a:latin typeface="SutonnyMJ" pitchFamily="2" charset="0"/>
              <a:cs typeface="SutonnyMJ" pitchFamily="2" charset="0"/>
            </a:endParaRPr>
          </a:p>
          <a:p>
            <a:pPr algn="just"/>
            <a:endParaRPr lang="en-US" sz="1600" dirty="0">
              <a:latin typeface="SutonnyMJ" pitchFamily="2" charset="0"/>
              <a:cs typeface="SutonnyMJ"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228600"/>
            <a:ext cx="8839200" cy="2215991"/>
          </a:xfrm>
          <a:prstGeom prst="rect">
            <a:avLst/>
          </a:prstGeom>
          <a:noFill/>
        </p:spPr>
        <p:txBody>
          <a:bodyPr wrap="square" rtlCol="0">
            <a:spAutoFit/>
          </a:bodyPr>
          <a:lstStyle/>
          <a:p>
            <a:pPr algn="just">
              <a:buFont typeface="Arial" pitchFamily="34" charset="0"/>
              <a:buChar char="•"/>
            </a:pPr>
            <a:r>
              <a:rPr lang="en-US" b="1" dirty="0" smtClean="0"/>
              <a:t> </a:t>
            </a:r>
            <a:r>
              <a:rPr lang="bn-IN" b="1" dirty="0" smtClean="0"/>
              <a:t>সেখানেই </a:t>
            </a:r>
            <a:r>
              <a:rPr lang="bn-IN" b="1" dirty="0"/>
              <a:t>যাকারিয়া তাঁর পালনকর্তার নিকট প্রার্থনা করলেন। বললেন</a:t>
            </a:r>
            <a:r>
              <a:rPr lang="en-US" b="1" dirty="0"/>
              <a:t>, </a:t>
            </a:r>
            <a:r>
              <a:rPr lang="bn-IN" b="1" dirty="0"/>
              <a:t>হে</a:t>
            </a:r>
            <a:r>
              <a:rPr lang="en-US" b="1" dirty="0"/>
              <a:t>, </a:t>
            </a:r>
            <a:r>
              <a:rPr lang="bn-IN" b="1" dirty="0"/>
              <a:t>আমার </a:t>
            </a:r>
            <a:r>
              <a:rPr lang="bn-IN" sz="1600" b="1" dirty="0"/>
              <a:t>পালনকর্তা! তোমার নিকট থেকে আমাকে পুত-পবিত্র সন্তান দান কর-নিশ্চয়ই তুমি প্রার্থনা শ্রবণকারী।</a:t>
            </a:r>
            <a:endParaRPr lang="en-US" dirty="0"/>
          </a:p>
          <a:p>
            <a:pPr algn="just">
              <a:buFont typeface="Arial" pitchFamily="34" charset="0"/>
              <a:buChar char="•"/>
            </a:pPr>
            <a:r>
              <a:rPr lang="en-US" b="1" dirty="0" smtClean="0"/>
              <a:t> </a:t>
            </a:r>
            <a:r>
              <a:rPr lang="bn-IN" b="1" dirty="0" smtClean="0"/>
              <a:t>যখন তিনি কামরার ভেতরে নামাযে দাঁড়িয়েছিলেন</a:t>
            </a:r>
            <a:r>
              <a:rPr lang="en-US" b="1" dirty="0" smtClean="0"/>
              <a:t>, </a:t>
            </a:r>
            <a:r>
              <a:rPr lang="bn-IN" b="1" dirty="0" smtClean="0"/>
              <a:t>তখন ফেরেশতারা তাঁকে ডেকে বললেন যে</a:t>
            </a:r>
            <a:r>
              <a:rPr lang="en-US" b="1" dirty="0" smtClean="0"/>
              <a:t>, </a:t>
            </a:r>
            <a:r>
              <a:rPr lang="bn-IN" b="1" dirty="0" smtClean="0"/>
              <a:t>আল্লাহ তোমাকে সুসংবাদ দিচ্ছেন ইয়াহইয়া সম্পর্কে</a:t>
            </a:r>
            <a:r>
              <a:rPr lang="en-US" b="1" dirty="0" smtClean="0"/>
              <a:t>, </a:t>
            </a:r>
            <a:r>
              <a:rPr lang="bn-IN" b="1" dirty="0" smtClean="0"/>
              <a:t>যিনি সাক্ষ্য দেবেন আল্লাহর নির্দেশের </a:t>
            </a:r>
            <a:r>
              <a:rPr lang="bn-IN" sz="1600" b="1" dirty="0" smtClean="0"/>
              <a:t>সত্যতা সম্পর্কে</a:t>
            </a:r>
            <a:r>
              <a:rPr lang="en-US" sz="1600" b="1" dirty="0" smtClean="0"/>
              <a:t>, </a:t>
            </a:r>
            <a:r>
              <a:rPr lang="bn-IN" sz="1600" b="1" dirty="0" smtClean="0"/>
              <a:t>যিনি নেতা হবেন এবং নারীদের সংস্পর্শে যাবেন না</a:t>
            </a:r>
            <a:r>
              <a:rPr lang="en-US" sz="1600" b="1" dirty="0" smtClean="0"/>
              <a:t>, </a:t>
            </a:r>
            <a:r>
              <a:rPr lang="bn-IN" sz="1600" b="1" dirty="0" smtClean="0"/>
              <a:t>তিনি অত্যন্ত সৎকর্মশীল নবী হবেন।</a:t>
            </a:r>
            <a:endParaRPr lang="en-US" dirty="0"/>
          </a:p>
          <a:p>
            <a:pPr algn="just">
              <a:buFont typeface="Arial" pitchFamily="34" charset="0"/>
              <a:buChar char="•"/>
            </a:pPr>
            <a:r>
              <a:rPr lang="en-US" b="1" dirty="0" smtClean="0"/>
              <a:t> </a:t>
            </a:r>
            <a:r>
              <a:rPr lang="bn-IN" b="1" dirty="0" smtClean="0"/>
              <a:t>আর </a:t>
            </a:r>
            <a:r>
              <a:rPr lang="bn-IN" b="1" dirty="0"/>
              <a:t>যখন ফেরেশতা বলল হে মারইয়াম!</a:t>
            </a:r>
            <a:r>
              <a:rPr lang="en-US" b="1" dirty="0"/>
              <a:t>, </a:t>
            </a:r>
            <a:r>
              <a:rPr lang="bn-IN" b="1" dirty="0"/>
              <a:t>আল্লাহ তোমাকে পছন্দ করেছেন এবং তোমাকে পবিত্র পরিচ্ছন্ন করে দিয়েছেন। আর তোমাকে বিশ্ব নারী সমাজের উর্ধ্বে মনোনীত করেছেন।</a:t>
            </a:r>
            <a:endParaRPr lang="en-US" dirty="0"/>
          </a:p>
          <a:p>
            <a:pPr algn="just">
              <a:buFont typeface="Arial" pitchFamily="34" charset="0"/>
              <a:buChar char="•"/>
            </a:pPr>
            <a:r>
              <a:rPr lang="en-US" sz="1600" b="1" dirty="0" smtClean="0"/>
              <a:t> </a:t>
            </a:r>
            <a:r>
              <a:rPr lang="bn-IN" sz="1600" b="1" dirty="0" smtClean="0"/>
              <a:t>হে </a:t>
            </a:r>
            <a:r>
              <a:rPr lang="bn-IN" sz="1600" b="1" dirty="0"/>
              <a:t>মারইয়াম! তোমার পালনকর্তার উপাসনা কর এবং রুকুকারীদের সাথে সেজদা ও রুকু কর</a:t>
            </a:r>
            <a:r>
              <a:rPr lang="bn-IN" sz="1600" b="1" dirty="0" smtClean="0"/>
              <a:t>।</a:t>
            </a:r>
            <a:endParaRPr lang="en-US" sz="1600" dirty="0"/>
          </a:p>
        </p:txBody>
      </p:sp>
      <p:graphicFrame>
        <p:nvGraphicFramePr>
          <p:cNvPr id="4" name="Diagram 3"/>
          <p:cNvGraphicFramePr/>
          <p:nvPr/>
        </p:nvGraphicFramePr>
        <p:xfrm>
          <a:off x="152400" y="2971800"/>
          <a:ext cx="88392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971800" y="2590800"/>
            <a:ext cx="3733800"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US" sz="2800" b="1" dirty="0" smtClean="0">
                <a:latin typeface="SutonnyMJ" pitchFamily="2" charset="0"/>
                <a:cs typeface="SutonnyMJ" pitchFamily="2" charset="0"/>
              </a:rPr>
              <a:t>GK </a:t>
            </a:r>
            <a:r>
              <a:rPr lang="en-US" sz="2800" b="1" dirty="0" err="1" smtClean="0">
                <a:latin typeface="SutonnyMJ" pitchFamily="2" charset="0"/>
                <a:cs typeface="SutonnyMJ" pitchFamily="2" charset="0"/>
              </a:rPr>
              <a:t>bR‡i</a:t>
            </a:r>
            <a:r>
              <a:rPr lang="en-US" sz="2800" b="1" dirty="0" smtClean="0">
                <a:latin typeface="SutonnyMJ" pitchFamily="2" charset="0"/>
                <a:cs typeface="SutonnyMJ" pitchFamily="2" charset="0"/>
              </a:rPr>
              <a:t> </a:t>
            </a:r>
            <a:r>
              <a:rPr lang="en-US" sz="2800" b="1" dirty="0" err="1" smtClean="0">
                <a:latin typeface="SutonnyMJ" pitchFamily="2" charset="0"/>
                <a:cs typeface="SutonnyMJ" pitchFamily="2" charset="0"/>
              </a:rPr>
              <a:t>nhiZ</a:t>
            </a:r>
            <a:r>
              <a:rPr lang="en-US" sz="2800" b="1" dirty="0" smtClean="0">
                <a:latin typeface="SutonnyMJ" pitchFamily="2" charset="0"/>
                <a:cs typeface="SutonnyMJ" pitchFamily="2" charset="0"/>
              </a:rPr>
              <a:t> </a:t>
            </a:r>
            <a:r>
              <a:rPr lang="en-US" sz="2800" b="1" dirty="0" err="1" smtClean="0">
                <a:latin typeface="SutonnyMJ" pitchFamily="2" charset="0"/>
                <a:cs typeface="SutonnyMJ" pitchFamily="2" charset="0"/>
              </a:rPr>
              <a:t>gviBqvg</a:t>
            </a:r>
            <a:r>
              <a:rPr lang="en-US" sz="2800" b="1" dirty="0" smtClean="0">
                <a:latin typeface="SutonnyMJ" pitchFamily="2" charset="0"/>
                <a:cs typeface="SutonnyMJ" pitchFamily="2" charset="0"/>
              </a:rPr>
              <a:t> Av.</a:t>
            </a:r>
            <a:endParaRPr lang="en-US" sz="2800" b="1" dirty="0">
              <a:latin typeface="SutonnyMJ" pitchFamily="2" charset="0"/>
              <a:cs typeface="SutonnyMJ"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676400"/>
            <a:ext cx="8686800" cy="1200329"/>
          </a:xfrm>
          <a:prstGeom prst="rect">
            <a:avLst/>
          </a:prstGeom>
          <a:noFill/>
        </p:spPr>
        <p:txBody>
          <a:bodyPr wrap="square" rtlCol="0">
            <a:spAutoFit/>
          </a:bodyPr>
          <a:lstStyle/>
          <a:p>
            <a:pPr algn="just"/>
            <a:r>
              <a:rPr lang="as-IN" b="1" dirty="0"/>
              <a:t>আর দৃষ্টান্ত বর্ণনা করেছেন এমরান-তনয়া মরিয়মের, যে তার সতীত্ব বজায় রেখেছিল। অতঃপর আমি তার মধ্যে আমার পক্ষ থেকে জীবন ফুঁকে দিয়েছিলাম এবং সে তার পালনকর্তার বানী ও কিতাবকে সত্যে পরিণত করেছিল। সে ছিল বিনয় প্রকাশকারীনীদের একজন</a:t>
            </a:r>
            <a:r>
              <a:rPr lang="as-IN" b="1" dirty="0" smtClean="0"/>
              <a:t>।</a:t>
            </a:r>
            <a:r>
              <a:rPr lang="en-US" b="1" dirty="0" smtClean="0"/>
              <a:t> ( </a:t>
            </a:r>
            <a:r>
              <a:rPr lang="en-US" b="1" dirty="0" err="1" smtClean="0"/>
              <a:t>সূরা</a:t>
            </a:r>
            <a:r>
              <a:rPr lang="en-US" b="1" dirty="0" smtClean="0"/>
              <a:t> </a:t>
            </a:r>
            <a:r>
              <a:rPr lang="en-US" b="1" dirty="0" err="1" smtClean="0"/>
              <a:t>তাহরীম</a:t>
            </a:r>
            <a:r>
              <a:rPr lang="en-US" b="1" dirty="0" smtClean="0"/>
              <a:t> 12)</a:t>
            </a:r>
            <a:endParaRPr lang="en-US" b="1" dirty="0"/>
          </a:p>
        </p:txBody>
      </p:sp>
      <p:sp>
        <p:nvSpPr>
          <p:cNvPr id="3" name="Rectangle 2"/>
          <p:cNvSpPr/>
          <p:nvPr/>
        </p:nvSpPr>
        <p:spPr>
          <a:xfrm>
            <a:off x="228600" y="1066800"/>
            <a:ext cx="8763000" cy="369332"/>
          </a:xfrm>
          <a:prstGeom prst="rect">
            <a:avLst/>
          </a:prstGeom>
        </p:spPr>
        <p:txBody>
          <a:bodyPr wrap="square">
            <a:spAutoFit/>
          </a:bodyPr>
          <a:lstStyle/>
          <a:p>
            <a:pPr algn="ctr" rtl="1"/>
            <a:r>
              <a:rPr lang="ar-SA" b="1" dirty="0"/>
              <a:t>وَمَرْيَمَ ابْنَتَ عِمْرَانَ الَّتِي أَحْصَنَتْ فَرْجَهَا فَنَفَخْنَا فِيهِ مِن رُّوحِنَا وَصَدَّقَتْ بِكَلِمَاتِ رَبِّهَا وَكُتُبِهِ وَكَانَتْ مِنَ الْقَانِتِينَ</a:t>
            </a:r>
            <a:endParaRPr lang="en-US" b="1" dirty="0"/>
          </a:p>
        </p:txBody>
      </p:sp>
      <p:sp>
        <p:nvSpPr>
          <p:cNvPr id="4" name="TextBox 3"/>
          <p:cNvSpPr txBox="1"/>
          <p:nvPr/>
        </p:nvSpPr>
        <p:spPr>
          <a:xfrm>
            <a:off x="152400" y="381000"/>
            <a:ext cx="8763000" cy="584775"/>
          </a:xfrm>
          <a:prstGeom prst="rect">
            <a:avLst/>
          </a:prstGeom>
          <a:noFill/>
        </p:spPr>
        <p:txBody>
          <a:bodyPr wrap="square" rtlCol="0">
            <a:spAutoFit/>
          </a:bodyPr>
          <a:lstStyle/>
          <a:p>
            <a:pPr algn="ctr"/>
            <a:r>
              <a:rPr lang="en-US" sz="3200" dirty="0" smtClean="0">
                <a:latin typeface="SutonnyMJ" pitchFamily="2" charset="0"/>
                <a:cs typeface="SutonnyMJ" pitchFamily="2" charset="0"/>
              </a:rPr>
              <a:t> </a:t>
            </a:r>
            <a:r>
              <a:rPr lang="en-US" sz="3200" dirty="0" err="1" smtClean="0">
                <a:latin typeface="SutonnyMJ" pitchFamily="2" charset="0"/>
                <a:cs typeface="SutonnyMJ" pitchFamily="2" charset="0"/>
              </a:rPr>
              <a:t>wLªóvb‡`i</a:t>
            </a:r>
            <a:r>
              <a:rPr lang="en-US" sz="3200" dirty="0" smtClean="0">
                <a:latin typeface="SutonnyMJ" pitchFamily="2" charset="0"/>
                <a:cs typeface="SutonnyMJ" pitchFamily="2" charset="0"/>
              </a:rPr>
              <a:t> </a:t>
            </a:r>
            <a:r>
              <a:rPr lang="en-US" sz="3200" dirty="0" err="1" smtClean="0">
                <a:latin typeface="SutonnyMJ" pitchFamily="2" charset="0"/>
                <a:cs typeface="SutonnyMJ" pitchFamily="2" charset="0"/>
              </a:rPr>
              <a:t>Wvej</a:t>
            </a:r>
            <a:r>
              <a:rPr lang="en-US" sz="3200" dirty="0" smtClean="0">
                <a:latin typeface="SutonnyMJ" pitchFamily="2" charset="0"/>
                <a:cs typeface="SutonnyMJ" pitchFamily="2" charset="0"/>
              </a:rPr>
              <a:t> ÷</a:t>
            </a:r>
            <a:r>
              <a:rPr lang="en-US" sz="3200" dirty="0" err="1" smtClean="0">
                <a:latin typeface="SutonnyMJ" pitchFamily="2" charset="0"/>
                <a:cs typeface="SutonnyMJ" pitchFamily="2" charset="0"/>
              </a:rPr>
              <a:t>vÛvi&amp;W</a:t>
            </a:r>
            <a:r>
              <a:rPr lang="en-US" sz="3200" dirty="0" smtClean="0">
                <a:latin typeface="SutonnyMJ" pitchFamily="2" charset="0"/>
                <a:cs typeface="SutonnyMJ" pitchFamily="2" charset="0"/>
              </a:rPr>
              <a:t> </a:t>
            </a:r>
            <a:r>
              <a:rPr lang="en-US" sz="3200" dirty="0" err="1" smtClean="0">
                <a:latin typeface="SutonnyMJ" pitchFamily="2" charset="0"/>
                <a:cs typeface="SutonnyMJ" pitchFamily="2" charset="0"/>
              </a:rPr>
              <a:t>ebvg</a:t>
            </a:r>
            <a:r>
              <a:rPr lang="en-US" sz="3200" dirty="0" smtClean="0">
                <a:latin typeface="SutonnyMJ" pitchFamily="2" charset="0"/>
                <a:cs typeface="SutonnyMJ" pitchFamily="2" charset="0"/>
              </a:rPr>
              <a:t> </a:t>
            </a:r>
            <a:r>
              <a:rPr lang="en-US" sz="3200" dirty="0" err="1" smtClean="0">
                <a:latin typeface="SutonnyMJ" pitchFamily="2" charset="0"/>
                <a:cs typeface="SutonnyMJ" pitchFamily="2" charset="0"/>
              </a:rPr>
              <a:t>Avj</a:t>
            </a:r>
            <a:r>
              <a:rPr lang="en-US" sz="3200" dirty="0" smtClean="0">
                <a:latin typeface="SutonnyMJ" pitchFamily="2" charset="0"/>
                <a:cs typeface="SutonnyMJ" pitchFamily="2" charset="0"/>
              </a:rPr>
              <a:t>-‡</a:t>
            </a:r>
            <a:r>
              <a:rPr lang="en-US" sz="3200" dirty="0" err="1" smtClean="0">
                <a:latin typeface="SutonnyMJ" pitchFamily="2" charset="0"/>
                <a:cs typeface="SutonnyMJ" pitchFamily="2" charset="0"/>
              </a:rPr>
              <a:t>KviAv‡bi</a:t>
            </a:r>
            <a:r>
              <a:rPr lang="en-US" sz="3200" dirty="0" smtClean="0">
                <a:latin typeface="SutonnyMJ" pitchFamily="2" charset="0"/>
                <a:cs typeface="SutonnyMJ" pitchFamily="2" charset="0"/>
              </a:rPr>
              <a:t> </a:t>
            </a:r>
            <a:r>
              <a:rPr lang="en-US" sz="3200" dirty="0" err="1" smtClean="0">
                <a:latin typeface="SutonnyMJ" pitchFamily="2" charset="0"/>
                <a:cs typeface="SutonnyMJ" pitchFamily="2" charset="0"/>
              </a:rPr>
              <a:t>wbi‡cÿZv</a:t>
            </a:r>
            <a:endParaRPr lang="en-US" sz="3200" dirty="0">
              <a:latin typeface="SutonnyMJ" pitchFamily="2" charset="0"/>
              <a:cs typeface="SutonnyMJ" pitchFamily="2" charset="0"/>
            </a:endParaRPr>
          </a:p>
        </p:txBody>
      </p:sp>
      <p:sp>
        <p:nvSpPr>
          <p:cNvPr id="5" name="Rectangle 4"/>
          <p:cNvSpPr/>
          <p:nvPr/>
        </p:nvSpPr>
        <p:spPr>
          <a:xfrm>
            <a:off x="1524000" y="4572000"/>
            <a:ext cx="6477000" cy="954107"/>
          </a:xfrm>
          <a:prstGeom prst="rect">
            <a:avLst/>
          </a:prstGeom>
        </p:spPr>
        <p:txBody>
          <a:bodyPr wrap="square">
            <a:spAutoFit/>
          </a:bodyPr>
          <a:lstStyle/>
          <a:p>
            <a:pPr algn="ctr"/>
            <a:r>
              <a:rPr lang="ar-SA" sz="2800" dirty="0"/>
              <a:t>إِنْ هُوَ إِلَّا وَحْيٌ يُوحَى</a:t>
            </a:r>
          </a:p>
          <a:p>
            <a:pPr algn="ctr"/>
            <a:r>
              <a:rPr lang="as-IN" sz="2800" dirty="0"/>
              <a:t>কোরআন ওহী, যা প্রত্যাদেশ হয়</a:t>
            </a:r>
            <a:r>
              <a:rPr lang="as-IN" sz="2800" dirty="0" smtClean="0"/>
              <a:t>।</a:t>
            </a:r>
            <a:r>
              <a:rPr lang="en-US" sz="2800" dirty="0" smtClean="0"/>
              <a:t> </a:t>
            </a:r>
            <a:r>
              <a:rPr lang="en-US" sz="2800" dirty="0" err="1" smtClean="0"/>
              <a:t>নাজম</a:t>
            </a:r>
            <a:r>
              <a:rPr lang="en-US" sz="2800" dirty="0" smtClean="0"/>
              <a:t> 4</a:t>
            </a:r>
            <a:endParaRPr lang="as-IN"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905000"/>
            <a:ext cx="8839200" cy="1477328"/>
          </a:xfrm>
          <a:prstGeom prst="rect">
            <a:avLst/>
          </a:prstGeom>
        </p:spPr>
        <p:txBody>
          <a:bodyPr wrap="square">
            <a:spAutoFit/>
          </a:bodyPr>
          <a:lstStyle/>
          <a:p>
            <a:pPr algn="just" rtl="1"/>
            <a:r>
              <a:rPr lang="ar-SA" b="1" dirty="0">
                <a:hlinkClick r:id="rId2"/>
              </a:rPr>
              <a:t>إِذْ قَالَتِ الْمَلَائِكَةُ يَا مَرْيَمُ إِنَّ اللَّهَ يُبَشِّرُكِ بِكَلِمَةٍ مِّنْهُ اسْمُهُ الْمَسِيحُ عِيسَى ابْنُ مَرْيَمَ وَجِيهًا فِي الدُّنْيَا وَالْآخِرَةِ وَمِنَ الْمُقَرَّبِينَ</a:t>
            </a:r>
            <a:r>
              <a:rPr lang="ar-SA" b="1" dirty="0"/>
              <a:t> (</a:t>
            </a:r>
            <a:r>
              <a:rPr lang="ar-SA" b="1" dirty="0">
                <a:hlinkClick r:id="rId2"/>
              </a:rPr>
              <a:t>45</a:t>
            </a:r>
            <a:r>
              <a:rPr lang="ar-SA" b="1" dirty="0" smtClean="0"/>
              <a:t>)</a:t>
            </a:r>
            <a:r>
              <a:rPr lang="ar-SA" b="1" dirty="0"/>
              <a:t> وَيُكَلِّمُ النَّاسَ فِي الْمَهْدِ وَكَهْلًا وَمِنَ الصَّالِحِينَ (46) </a:t>
            </a:r>
            <a:r>
              <a:rPr lang="ar-SA" b="1" dirty="0">
                <a:hlinkClick r:id="rId3"/>
              </a:rPr>
              <a:t>قَالَتْ رَبِّ أَنَّىٰ يَكُونُ لِي وَلَدٌ وَلَمْ يَمْسَسْنِي بَشَرٌ ۖ قَالَ كَذَٰلِكِ اللَّهُ يَخْلُقُ مَا يَشَاءُ ۚ إِذَا قَضَىٰ أَمْرًا فَإِنَّمَا يَقُولُ لَهُ كُن فَيَكُونُ</a:t>
            </a:r>
            <a:r>
              <a:rPr lang="ar-SA" b="1" dirty="0"/>
              <a:t> (</a:t>
            </a:r>
            <a:r>
              <a:rPr lang="ar-SA" b="1" dirty="0">
                <a:hlinkClick r:id="rId3"/>
              </a:rPr>
              <a:t>47</a:t>
            </a:r>
            <a:r>
              <a:rPr lang="ar-SA" b="1" dirty="0"/>
              <a:t>) </a:t>
            </a:r>
            <a:r>
              <a:rPr lang="ar-SA" b="1" dirty="0">
                <a:hlinkClick r:id="rId4"/>
              </a:rPr>
              <a:t>وَيُعَلِّمُهُ الْكِتَابَ وَالْحِكْمَةَ وَالتَّوْرَاةَ وَالْإِنجِيلَ</a:t>
            </a:r>
            <a:r>
              <a:rPr lang="ar-SA" b="1" dirty="0"/>
              <a:t> (</a:t>
            </a:r>
            <a:r>
              <a:rPr lang="ar-SA" b="1" dirty="0">
                <a:hlinkClick r:id="rId4"/>
              </a:rPr>
              <a:t>48</a:t>
            </a:r>
            <a:r>
              <a:rPr lang="ar-SA" b="1" dirty="0"/>
              <a:t>) </a:t>
            </a:r>
            <a:r>
              <a:rPr lang="ar-SA" b="1" dirty="0">
                <a:hlinkClick r:id="rId5"/>
              </a:rPr>
              <a:t>وَرَسُولًا إِلَىٰ بَنِي </a:t>
            </a:r>
            <a:r>
              <a:rPr lang="ar-SA" b="1" dirty="0" smtClean="0">
                <a:hlinkClick r:id="rId5"/>
              </a:rPr>
              <a:t>إِسْرَائِيلَ</a:t>
            </a:r>
            <a:endParaRPr lang="en-US" b="1" dirty="0"/>
          </a:p>
          <a:p>
            <a:pPr algn="r" rtl="1"/>
            <a:endParaRPr lang="en-US" dirty="0"/>
          </a:p>
        </p:txBody>
      </p:sp>
      <p:sp>
        <p:nvSpPr>
          <p:cNvPr id="7" name="TextBox 6"/>
          <p:cNvSpPr txBox="1"/>
          <p:nvPr/>
        </p:nvSpPr>
        <p:spPr>
          <a:xfrm>
            <a:off x="2286000" y="1219200"/>
            <a:ext cx="5029200"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lvl="0"/>
            <a:r>
              <a:rPr lang="en-US" sz="3200" dirty="0" err="1" smtClean="0">
                <a:latin typeface="SutonnyMJ" pitchFamily="2" charset="0"/>
                <a:cs typeface="SutonnyMJ" pitchFamily="2" charset="0"/>
              </a:rPr>
              <a:t>আল</a:t>
            </a:r>
            <a:r>
              <a:rPr lang="en-US" sz="3200" dirty="0" smtClean="0">
                <a:latin typeface="SutonnyMJ" pitchFamily="2" charset="0"/>
                <a:cs typeface="SutonnyMJ" pitchFamily="2" charset="0"/>
              </a:rPr>
              <a:t> </a:t>
            </a:r>
            <a:r>
              <a:rPr lang="en-US" sz="3200" dirty="0" err="1" smtClean="0">
                <a:latin typeface="SutonnyMJ" pitchFamily="2" charset="0"/>
                <a:cs typeface="SutonnyMJ" pitchFamily="2" charset="0"/>
              </a:rPr>
              <a:t>KziAv‡b</a:t>
            </a:r>
            <a:r>
              <a:rPr lang="en-US" sz="3200" dirty="0" smtClean="0">
                <a:latin typeface="SutonnyMJ" pitchFamily="2" charset="0"/>
                <a:cs typeface="SutonnyMJ" pitchFamily="2" charset="0"/>
              </a:rPr>
              <a:t> </a:t>
            </a:r>
            <a:r>
              <a:rPr lang="en-US" sz="3200" dirty="0" err="1" smtClean="0">
                <a:latin typeface="SutonnyMJ" pitchFamily="2" charset="0"/>
                <a:cs typeface="SutonnyMJ" pitchFamily="2" charset="0"/>
              </a:rPr>
              <a:t>nhiZ</a:t>
            </a:r>
            <a:r>
              <a:rPr lang="en-US" sz="3200" dirty="0" smtClean="0">
                <a:latin typeface="SutonnyMJ" pitchFamily="2" charset="0"/>
                <a:cs typeface="SutonnyMJ" pitchFamily="2" charset="0"/>
              </a:rPr>
              <a:t> </a:t>
            </a:r>
            <a:r>
              <a:rPr lang="en-US" sz="3200" dirty="0" err="1" smtClean="0">
                <a:latin typeface="SutonnyMJ" pitchFamily="2" charset="0"/>
                <a:cs typeface="SutonnyMJ" pitchFamily="2" charset="0"/>
              </a:rPr>
              <a:t>ঈসা</a:t>
            </a:r>
            <a:r>
              <a:rPr lang="en-US" sz="3200" dirty="0" smtClean="0">
                <a:latin typeface="SutonnyMJ" pitchFamily="2" charset="0"/>
                <a:cs typeface="SutonnyMJ" pitchFamily="2" charset="0"/>
              </a:rPr>
              <a:t> Av.</a:t>
            </a:r>
          </a:p>
        </p:txBody>
      </p:sp>
      <p:sp>
        <p:nvSpPr>
          <p:cNvPr id="8" name="TextBox 7"/>
          <p:cNvSpPr txBox="1"/>
          <p:nvPr/>
        </p:nvSpPr>
        <p:spPr>
          <a:xfrm>
            <a:off x="152400" y="3200400"/>
            <a:ext cx="8839200" cy="2862322"/>
          </a:xfrm>
          <a:prstGeom prst="rect">
            <a:avLst/>
          </a:prstGeom>
          <a:noFill/>
        </p:spPr>
        <p:txBody>
          <a:bodyPr wrap="square" rtlCol="0">
            <a:spAutoFit/>
          </a:bodyPr>
          <a:lstStyle/>
          <a:p>
            <a:pPr algn="just"/>
            <a:r>
              <a:rPr lang="as-IN" dirty="0"/>
              <a:t>যখন ফেরেশতাগণ বললো, হে মারইয়াম আল্লাহ তোমাকে তাঁর এক বানীর সুসংবাদ দিচ্ছেন, যার নাম হলো মসীহ-মারইয়াম-তনয় ঈসা, দুনিয়া ও আখেরাতে তিনি মহাসম্মানের অধিকারী এবং আল্লাহর ঘনিষ্ঠদের অন্তর্ভূক্ত</a:t>
            </a:r>
            <a:r>
              <a:rPr lang="as-IN" dirty="0" smtClean="0"/>
              <a:t>।</a:t>
            </a:r>
            <a:endParaRPr lang="en-US" dirty="0" smtClean="0"/>
          </a:p>
          <a:p>
            <a:pPr algn="just">
              <a:buFont typeface="Arial" pitchFamily="34" charset="0"/>
              <a:buChar char="•"/>
            </a:pPr>
            <a:r>
              <a:rPr lang="as-IN" dirty="0"/>
              <a:t>যখন তিনি মায়ের কোলে থাকবেন এবং পূর্ণ বয়স্ক হবেন তখন তিনি মানুষের সাথে কথা বলবেন। আর তিনি সৎকর্মশীলদের অন্তর্ভুক্ত </a:t>
            </a:r>
            <a:r>
              <a:rPr lang="as-IN" dirty="0" smtClean="0"/>
              <a:t>হবেন</a:t>
            </a:r>
            <a:endParaRPr lang="en-US" dirty="0" smtClean="0"/>
          </a:p>
          <a:p>
            <a:pPr algn="just">
              <a:buFont typeface="Arial" pitchFamily="34" charset="0"/>
              <a:buChar char="•"/>
            </a:pPr>
            <a:r>
              <a:rPr lang="as-IN" dirty="0"/>
              <a:t>তিনি বললেন, পরওয়ারদেগার! কেমন করে আমার সন্তান হবে; আমাকে তো কোন মানুষ স্পর্শ করেনি। বললেন এ ভাবেই আল্লাহ যা ইচ্ছা সৃষ্টি করেন। যখন কোন কাজ করার জন্য ইচ্ছা করেন তখন বলেন যে, ‘হয়ে যাও’ অমনি তা হয়ে যায়</a:t>
            </a:r>
            <a:r>
              <a:rPr lang="as-IN" dirty="0" smtClean="0"/>
              <a:t>।</a:t>
            </a:r>
            <a:endParaRPr lang="en-US" dirty="0" smtClean="0"/>
          </a:p>
          <a:p>
            <a:pPr algn="just">
              <a:buFont typeface="Arial" pitchFamily="34" charset="0"/>
              <a:buChar char="•"/>
            </a:pPr>
            <a:r>
              <a:rPr lang="as-IN" dirty="0"/>
              <a:t>আর তাকে তিনি শিখিয়ে দেবেন কিতাব, হিকমত, তওরাত, ইঞ্জিল</a:t>
            </a:r>
            <a:r>
              <a:rPr lang="as-IN" dirty="0" smtClean="0"/>
              <a:t>।</a:t>
            </a:r>
            <a:r>
              <a:rPr lang="en-US" dirty="0" smtClean="0"/>
              <a:t> </a:t>
            </a:r>
            <a:r>
              <a:rPr lang="as-IN" b="1" dirty="0"/>
              <a:t>আর বণী ইসরাঈলদের জন্যে রসূল হিসেবে তাকে মনোনীত করবেন।</a:t>
            </a:r>
            <a:endParaRPr lang="en-US"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981200"/>
            <a:ext cx="8229600" cy="3693319"/>
          </a:xfrm>
          <a:prstGeom prst="rect">
            <a:avLst/>
          </a:prstGeom>
          <a:noFill/>
        </p:spPr>
        <p:txBody>
          <a:bodyPr wrap="square" rtlCol="0">
            <a:spAutoFit/>
          </a:bodyPr>
          <a:lstStyle/>
          <a:p>
            <a:r>
              <a:rPr lang="as-IN" b="1" cap="all" dirty="0"/>
              <a:t>মথি ০১</a:t>
            </a:r>
          </a:p>
          <a:p>
            <a:r>
              <a:rPr lang="as-IN" b="1" dirty="0"/>
              <a:t>১ এই হল যীশু খ্রীষ্টের বংশ তালিকা। ইনি ছিলেন রাজা দায়ূদের বংশধর, দায়ূদ ছিলেন অব্রাহামের বংশধর।</a:t>
            </a:r>
            <a:br>
              <a:rPr lang="as-IN" b="1" dirty="0"/>
            </a:br>
            <a:r>
              <a:rPr lang="as-IN" b="1" dirty="0"/>
              <a:t>২ অব্রাহামের ছেলে ইসহাক। ইসহাকের ছেলে যাকোব। যাকোবের ছেলে যিহূদা ও তার ভাইরা।</a:t>
            </a:r>
            <a:br>
              <a:rPr lang="as-IN" b="1" dirty="0"/>
            </a:br>
            <a:r>
              <a:rPr lang="as-IN" b="1" dirty="0"/>
              <a:t>৩ যিহূদার ছেলে পেরস ও সেরহ। এদের মায়ের নাম </a:t>
            </a:r>
            <a:r>
              <a:rPr lang="as-IN" b="1" dirty="0">
                <a:solidFill>
                  <a:srgbClr val="FF0000"/>
                </a:solidFill>
              </a:rPr>
              <a:t>তামর।</a:t>
            </a:r>
            <a:r>
              <a:rPr lang="as-IN" b="1" dirty="0"/>
              <a:t> পেরসের ছেলে হিষ্রোণ। হিষ্রোণের ছেলে রাম।</a:t>
            </a:r>
            <a:br>
              <a:rPr lang="as-IN" b="1" dirty="0"/>
            </a:br>
            <a:r>
              <a:rPr lang="as-IN" b="1" dirty="0"/>
              <a:t>৪ রামের ছেলে অম্মীনাদব। অম্মীনাদবের ছেলে নহশোন। নহশোনের ছেলে সল্মোন।</a:t>
            </a:r>
            <a:br>
              <a:rPr lang="as-IN" b="1" dirty="0"/>
            </a:br>
            <a:r>
              <a:rPr lang="as-IN" b="1" dirty="0"/>
              <a:t>৫ সল্মোনের ছেলে বোয়স। এর মায়ের নাম </a:t>
            </a:r>
            <a:r>
              <a:rPr lang="as-IN" b="1" dirty="0">
                <a:solidFill>
                  <a:srgbClr val="FF0000"/>
                </a:solidFill>
              </a:rPr>
              <a:t>রাহব</a:t>
            </a:r>
            <a:r>
              <a:rPr lang="as-IN" b="1" dirty="0"/>
              <a:t>। বোয়সের ছেলে ওবেদ। এর মায়ের নাম </a:t>
            </a:r>
            <a:r>
              <a:rPr lang="as-IN" b="1" dirty="0">
                <a:solidFill>
                  <a:srgbClr val="FF0000"/>
                </a:solidFill>
              </a:rPr>
              <a:t>রূত্</a:t>
            </a:r>
            <a:r>
              <a:rPr lang="as-IN" b="1" dirty="0"/>
              <a:t>। ওবেদের ছেলে যিশয়।</a:t>
            </a:r>
            <a:br>
              <a:rPr lang="as-IN" b="1" dirty="0"/>
            </a:br>
            <a:r>
              <a:rPr lang="as-IN" b="1" dirty="0"/>
              <a:t>৬ যিশয়ের ছেলে রাজা দায়ূদ। দায়ূদের ছেলে রাজা শলোমন। এর মা ছিলেন ঊরিয়ের বিধবা স্ত্রী।</a:t>
            </a:r>
          </a:p>
          <a:p>
            <a:endParaRPr lang="en-US" b="1" dirty="0"/>
          </a:p>
        </p:txBody>
      </p:sp>
      <p:sp>
        <p:nvSpPr>
          <p:cNvPr id="4" name="TextBox 3"/>
          <p:cNvSpPr txBox="1"/>
          <p:nvPr/>
        </p:nvSpPr>
        <p:spPr>
          <a:xfrm>
            <a:off x="2209800" y="1371600"/>
            <a:ext cx="4572000" cy="523220"/>
          </a:xfrm>
          <a:prstGeom prst="rect">
            <a:avLst/>
          </a:prstGeom>
          <a:noFill/>
        </p:spPr>
        <p:txBody>
          <a:bodyPr wrap="square" rtlCol="0">
            <a:spAutoFit/>
          </a:bodyPr>
          <a:lstStyle/>
          <a:p>
            <a:pPr algn="ctr"/>
            <a:r>
              <a:rPr lang="en-US" sz="2800" dirty="0" err="1" smtClean="0"/>
              <a:t>বাইবেলে</a:t>
            </a:r>
            <a:r>
              <a:rPr lang="en-US" sz="2800" dirty="0" smtClean="0"/>
              <a:t> </a:t>
            </a:r>
            <a:r>
              <a:rPr lang="en-US" sz="2800" dirty="0" err="1" smtClean="0"/>
              <a:t>যীশুর</a:t>
            </a:r>
            <a:r>
              <a:rPr lang="en-US" sz="2800" dirty="0" smtClean="0"/>
              <a:t> </a:t>
            </a:r>
            <a:r>
              <a:rPr lang="en-US" sz="2800" dirty="0" err="1" smtClean="0"/>
              <a:t>বংশ</a:t>
            </a:r>
            <a:r>
              <a:rPr lang="en-US" sz="2800" dirty="0" smtClean="0"/>
              <a:t> </a:t>
            </a:r>
            <a:r>
              <a:rPr lang="en-US" sz="2800" dirty="0" err="1" smtClean="0"/>
              <a:t>তালিকা</a:t>
            </a:r>
            <a:endParaRPr lang="en-US" sz="2800" dirty="0"/>
          </a:p>
        </p:txBody>
      </p:sp>
      <p:sp>
        <p:nvSpPr>
          <p:cNvPr id="5" name="Rectangle 4"/>
          <p:cNvSpPr/>
          <p:nvPr/>
        </p:nvSpPr>
        <p:spPr>
          <a:xfrm>
            <a:off x="1524000" y="609600"/>
            <a:ext cx="6172200" cy="369332"/>
          </a:xfrm>
          <a:prstGeom prst="rect">
            <a:avLst/>
          </a:prstGeom>
        </p:spPr>
        <p:txBody>
          <a:bodyPr wrap="square">
            <a:spAutoFit/>
          </a:bodyPr>
          <a:lstStyle/>
          <a:p>
            <a:pPr algn="ctr"/>
            <a:r>
              <a:rPr lang="ar-SA" b="1" dirty="0"/>
              <a:t> </a:t>
            </a:r>
            <a:r>
              <a:rPr lang="ar-SA" b="1" dirty="0">
                <a:hlinkClick r:id="rId2"/>
              </a:rPr>
              <a:t>۞ إِنَّ اللَّهَ اصْطَفَىٰ آدَمَ وَنُوحًا وَآلَ إِبْرَاهِيمَ وَآلَ عِمْرَانَ عَلَى الْعَالَمِينَ</a:t>
            </a:r>
            <a:r>
              <a:rPr lang="ar-SA" b="1" dirty="0"/>
              <a:t> (</a:t>
            </a:r>
            <a:r>
              <a:rPr lang="ar-SA" b="1" dirty="0">
                <a:hlinkClick r:id="rId2"/>
              </a:rPr>
              <a:t>33</a:t>
            </a:r>
            <a:r>
              <a:rPr lang="ar-SA" b="1" dirty="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838200"/>
            <a:ext cx="7924800" cy="4616648"/>
          </a:xfrm>
          <a:prstGeom prst="rect">
            <a:avLst/>
          </a:prstGeom>
          <a:noFill/>
        </p:spPr>
        <p:txBody>
          <a:bodyPr wrap="square" rtlCol="0">
            <a:spAutoFit/>
          </a:bodyPr>
          <a:lstStyle/>
          <a:p>
            <a:r>
              <a:rPr lang="as-IN" sz="2400" b="1" dirty="0">
                <a:solidFill>
                  <a:srgbClr val="FF0000"/>
                </a:solidFill>
              </a:rPr>
              <a:t>তামর</a:t>
            </a:r>
            <a:r>
              <a:rPr lang="as-IN" dirty="0"/>
              <a:t> জানতে পারল য়ে তার শ্বশুর তিম্নায় তার মেষদের লোম ছাঁটতে যাচ্ছেন।</a:t>
            </a:r>
            <a:r>
              <a:rPr lang="as-IN" dirty="0" smtClean="0"/>
              <a:t/>
            </a:r>
            <a:br>
              <a:rPr lang="as-IN" dirty="0" smtClean="0"/>
            </a:br>
            <a:r>
              <a:rPr lang="as-IN" dirty="0"/>
              <a:t>১৪ তামর বিধবা বলে য়ে কাপড় পরত তা খুলে ফেলে অন্য কাপড় পরল ও তার মুখ ওড়না দিয়ে ঢাকল। তারপর সে তিম্নার কাছে অবস্থিত ঐনযিম শহরের দিকে য়ে রাস্তা চলে গেছে তার ধারে বসল। তামর জানত য়ে যিহূদার ছোট পুত্র শেলা এখন বড় হয়েছে কিন্তু তবু শেলার সাথে তার বিয়ে দেবার কোন পরিকল্পনাই যিহূদা করে নি।</a:t>
            </a:r>
            <a:r>
              <a:rPr lang="as-IN" dirty="0" smtClean="0"/>
              <a:t/>
            </a:r>
            <a:br>
              <a:rPr lang="as-IN" dirty="0" smtClean="0"/>
            </a:br>
            <a:r>
              <a:rPr lang="as-IN" dirty="0"/>
              <a:t>১৫ যিহূদা সেই পথে য়েতে য়েতে তাকে দেখে ভাবল বোধ হয় বেশ্যা। (বেশ্যার মত তার মুখ ওড়না দিয়ে ঢাকা ছিল।)</a:t>
            </a:r>
            <a:r>
              <a:rPr lang="as-IN" dirty="0" smtClean="0"/>
              <a:t/>
            </a:r>
            <a:br>
              <a:rPr lang="as-IN" dirty="0" smtClean="0"/>
            </a:br>
            <a:r>
              <a:rPr lang="as-IN" dirty="0"/>
              <a:t>১৬ যিহূদা তার কাছে গিয়ে বলল, “এস আমার সাথে শোও।” (যিহূদা জানত না য়ে এই ছিল তামর, তার পুত্রবধূ।)সে বলল, “আমায় কত দেবেন</a:t>
            </a:r>
            <a:r>
              <a:rPr lang="as-IN" dirty="0" smtClean="0"/>
              <a:t>?”</a:t>
            </a:r>
            <a:endParaRPr lang="en-US" dirty="0" smtClean="0"/>
          </a:p>
          <a:p>
            <a:r>
              <a:rPr lang="as-IN" dirty="0"/>
              <a:t>১৭ যিহূদা উত্তর করল, “আমার পশুপাল থেকে তোমার জন্য একটা বাচ্চা ছাগল পাঠিয়ে দেব।”সে বলল, “ঠিক আছে। কিন্তু ছাগলটা পৌঁছাবার আগে আমার কাছে কিছু বন্ধক রাখুন</a:t>
            </a:r>
            <a:r>
              <a:rPr lang="as-IN" dirty="0" smtClean="0"/>
              <a:t>।”</a:t>
            </a:r>
            <a:endParaRPr lang="en-US" dirty="0" smtClean="0"/>
          </a:p>
          <a:p>
            <a:r>
              <a:rPr lang="as-IN" dirty="0"/>
              <a:t>২৪ তিন মাস পরে কেউ একজন যিহূদাকে বলল, “তোমার পুত্রবধু তামর বেশ্যার কাজ করেছে আর এখন সে গর্ভবতী হয়েছে।”তখন যিহূদা বলল, “তাকে বাইরে নিয়ে এসে পুড়িয়ে দাও।”</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98</TotalTime>
  <Words>655</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S. Dawah (Christianity) Topic : Maryam and jesus (pbuh) islam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 Dawah (Christianity) Topic : Maryam and jesus (pbuh) islam </dc:title>
  <dc:creator>IOM</dc:creator>
  <cp:lastModifiedBy>IOM</cp:lastModifiedBy>
  <cp:revision>25</cp:revision>
  <dcterms:created xsi:type="dcterms:W3CDTF">2019-09-21T14:13:02Z</dcterms:created>
  <dcterms:modified xsi:type="dcterms:W3CDTF">2019-09-21T15:51:25Z</dcterms:modified>
</cp:coreProperties>
</file>